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608D"/>
    <a:srgbClr val="D8B884"/>
    <a:srgbClr val="2E6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35"/>
  </p:normalViewPr>
  <p:slideViewPr>
    <p:cSldViewPr>
      <p:cViewPr>
        <p:scale>
          <a:sx n="32" d="100"/>
          <a:sy n="32" d="100"/>
        </p:scale>
        <p:origin x="1696" y="14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D4E64-879F-954D-A63D-E9AB1636166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AF431-44B0-C14F-A487-5D4A2CB8B5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174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AF431-44B0-C14F-A487-5D4A2CB8B58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75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4F1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12/31/25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12/31/25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12/31/25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30614" y="171909"/>
            <a:ext cx="16026770" cy="1459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143286" y="0"/>
            <a:ext cx="20431286" cy="10287000"/>
            <a:chOff x="447874" y="304441"/>
            <a:chExt cx="20431286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1160" y="304441"/>
              <a:ext cx="18288000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73604" y="4411979"/>
              <a:ext cx="4538980" cy="1167765"/>
            </a:xfrm>
            <a:custGeom>
              <a:avLst/>
              <a:gdLst/>
              <a:ahLst/>
              <a:cxnLst/>
              <a:rect l="l" t="t" r="r" b="b"/>
              <a:pathLst>
                <a:path w="4538980" h="1167764">
                  <a:moveTo>
                    <a:pt x="4538767" y="1167763"/>
                  </a:moveTo>
                  <a:lnTo>
                    <a:pt x="0" y="1167763"/>
                  </a:lnTo>
                  <a:lnTo>
                    <a:pt x="0" y="0"/>
                  </a:lnTo>
                  <a:lnTo>
                    <a:pt x="4538767" y="0"/>
                  </a:lnTo>
                  <a:lnTo>
                    <a:pt x="4538767" y="1167763"/>
                  </a:lnTo>
                  <a:close/>
                </a:path>
              </a:pathLst>
            </a:custGeom>
            <a:solidFill>
              <a:srgbClr val="F4F1EC">
                <a:alpha val="4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7874" y="3794729"/>
              <a:ext cx="0" cy="6492240"/>
            </a:xfrm>
            <a:custGeom>
              <a:avLst/>
              <a:gdLst/>
              <a:ahLst/>
              <a:cxnLst/>
              <a:rect l="l" t="t" r="r" b="b"/>
              <a:pathLst>
                <a:path h="6492240">
                  <a:moveTo>
                    <a:pt x="0" y="649224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1F3B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10549" y="943489"/>
              <a:ext cx="12065" cy="5080"/>
            </a:xfrm>
            <a:custGeom>
              <a:avLst/>
              <a:gdLst/>
              <a:ahLst/>
              <a:cxnLst/>
              <a:rect l="l" t="t" r="r" b="b"/>
              <a:pathLst>
                <a:path w="12065" h="5080">
                  <a:moveTo>
                    <a:pt x="11911" y="4821"/>
                  </a:moveTo>
                  <a:lnTo>
                    <a:pt x="0" y="0"/>
                  </a:lnTo>
                  <a:lnTo>
                    <a:pt x="4050" y="1335"/>
                  </a:lnTo>
                  <a:lnTo>
                    <a:pt x="8022" y="2996"/>
                  </a:lnTo>
                  <a:lnTo>
                    <a:pt x="11911" y="4821"/>
                  </a:lnTo>
                  <a:close/>
                </a:path>
              </a:pathLst>
            </a:custGeom>
            <a:solidFill>
              <a:srgbClr val="D4A3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601966" y="4233687"/>
            <a:ext cx="7084068" cy="1743426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429895" marR="5080" indent="-417830">
              <a:lnSpc>
                <a:spcPct val="150000"/>
              </a:lnSpc>
              <a:spcBef>
                <a:spcPts val="575"/>
              </a:spcBef>
            </a:pPr>
            <a:r>
              <a:rPr sz="3600" dirty="0">
                <a:solidFill>
                  <a:srgbClr val="1F3B3A"/>
                </a:solidFill>
                <a:latin typeface="Lucida Sans Unicode"/>
                <a:cs typeface="Lucida Sans Unicode"/>
              </a:rPr>
              <a:t>L’INVESTISSEMENT IMMOBILIER </a:t>
            </a:r>
            <a:endParaRPr lang="fr-FR" sz="3600" dirty="0">
              <a:solidFill>
                <a:srgbClr val="1F3B3A"/>
              </a:solidFill>
              <a:latin typeface="Lucida Sans Unicode"/>
              <a:cs typeface="Lucida Sans Unicode"/>
            </a:endParaRPr>
          </a:p>
          <a:p>
            <a:pPr marL="429895" marR="5080" indent="-417830">
              <a:lnSpc>
                <a:spcPct val="150000"/>
              </a:lnSpc>
              <a:spcBef>
                <a:spcPts val="575"/>
              </a:spcBef>
            </a:pPr>
            <a:r>
              <a:rPr sz="3600" dirty="0">
                <a:solidFill>
                  <a:srgbClr val="1F3B3A"/>
                </a:solidFill>
                <a:latin typeface="Lucida Sans Unicode"/>
                <a:cs typeface="Lucida Sans Unicode"/>
              </a:rPr>
              <a:t>SUR L’ILE DE LA REUNION</a:t>
            </a:r>
            <a:endParaRPr sz="3600" dirty="0">
              <a:latin typeface="Lucida Sans Unicode"/>
              <a:cs typeface="Lucida Sans Unicode"/>
            </a:endParaRPr>
          </a:p>
        </p:txBody>
      </p:sp>
      <p:pic>
        <p:nvPicPr>
          <p:cNvPr id="22" name="Image 21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B3DC8ED8-C27A-FE7A-5741-FE33808E0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39048"/>
            <a:ext cx="2762995" cy="16560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9610" cy="10287000"/>
          </a:xfrm>
          <a:custGeom>
            <a:avLst/>
            <a:gdLst/>
            <a:ahLst/>
            <a:cxnLst/>
            <a:rect l="l" t="t" r="r" b="b"/>
            <a:pathLst>
              <a:path w="689610" h="10287000">
                <a:moveTo>
                  <a:pt x="688997" y="0"/>
                </a:moveTo>
                <a:lnTo>
                  <a:pt x="688997" y="10286999"/>
                </a:lnTo>
                <a:lnTo>
                  <a:pt x="0" y="10286999"/>
                </a:lnTo>
                <a:lnTo>
                  <a:pt x="0" y="0"/>
                </a:lnTo>
                <a:lnTo>
                  <a:pt x="688997" y="0"/>
                </a:lnTo>
                <a:close/>
              </a:path>
            </a:pathLst>
          </a:custGeom>
          <a:solidFill>
            <a:srgbClr val="D8B88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44149" y="2990118"/>
            <a:ext cx="9364980" cy="4610100"/>
            <a:chOff x="1144149" y="2990118"/>
            <a:chExt cx="9364980" cy="46101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456" y="3058512"/>
              <a:ext cx="2781325" cy="253073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58621" y="5294329"/>
              <a:ext cx="2538730" cy="0"/>
            </a:xfrm>
            <a:custGeom>
              <a:avLst/>
              <a:gdLst/>
              <a:ahLst/>
              <a:cxnLst/>
              <a:rect l="l" t="t" r="r" b="b"/>
              <a:pathLst>
                <a:path w="2538729">
                  <a:moveTo>
                    <a:pt x="2538374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1F3B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97087" y="2990118"/>
              <a:ext cx="4611837" cy="46101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44149" y="6037142"/>
              <a:ext cx="3581400" cy="866775"/>
            </a:xfrm>
            <a:custGeom>
              <a:avLst/>
              <a:gdLst/>
              <a:ahLst/>
              <a:cxnLst/>
              <a:rect l="l" t="t" r="r" b="b"/>
              <a:pathLst>
                <a:path w="3581400" h="866775">
                  <a:moveTo>
                    <a:pt x="3280797" y="866775"/>
                  </a:moveTo>
                  <a:lnTo>
                    <a:pt x="407701" y="866775"/>
                  </a:lnTo>
                  <a:lnTo>
                    <a:pt x="331988" y="865818"/>
                  </a:lnTo>
                  <a:lnTo>
                    <a:pt x="270916" y="862169"/>
                  </a:lnTo>
                  <a:lnTo>
                    <a:pt x="222643" y="854667"/>
                  </a:lnTo>
                  <a:lnTo>
                    <a:pt x="185326" y="842148"/>
                  </a:lnTo>
                  <a:lnTo>
                    <a:pt x="78207" y="791124"/>
                  </a:lnTo>
                  <a:lnTo>
                    <a:pt x="46535" y="769094"/>
                  </a:lnTo>
                  <a:lnTo>
                    <a:pt x="12954" y="703631"/>
                  </a:lnTo>
                  <a:lnTo>
                    <a:pt x="4913" y="654708"/>
                  </a:lnTo>
                  <a:lnTo>
                    <a:pt x="1017" y="592307"/>
                  </a:lnTo>
                  <a:lnTo>
                    <a:pt x="0" y="514414"/>
                  </a:lnTo>
                  <a:lnTo>
                    <a:pt x="0" y="301336"/>
                  </a:lnTo>
                  <a:lnTo>
                    <a:pt x="706" y="234311"/>
                  </a:lnTo>
                  <a:lnTo>
                    <a:pt x="3338" y="178620"/>
                  </a:lnTo>
                  <a:lnTo>
                    <a:pt x="8666" y="133039"/>
                  </a:lnTo>
                  <a:lnTo>
                    <a:pt x="30483" y="67316"/>
                  </a:lnTo>
                  <a:lnTo>
                    <a:pt x="74469" y="26475"/>
                  </a:lnTo>
                  <a:lnTo>
                    <a:pt x="111831" y="12988"/>
                  </a:lnTo>
                  <a:lnTo>
                    <a:pt x="160627" y="4926"/>
                  </a:lnTo>
                  <a:lnTo>
                    <a:pt x="222867" y="1019"/>
                  </a:lnTo>
                  <a:lnTo>
                    <a:pt x="300558" y="0"/>
                  </a:lnTo>
                  <a:lnTo>
                    <a:pt x="3173348" y="0"/>
                  </a:lnTo>
                  <a:lnTo>
                    <a:pt x="3248994" y="955"/>
                  </a:lnTo>
                  <a:lnTo>
                    <a:pt x="3310024" y="4594"/>
                  </a:lnTo>
                  <a:lnTo>
                    <a:pt x="3358277" y="12079"/>
                  </a:lnTo>
                  <a:lnTo>
                    <a:pt x="3395588" y="24569"/>
                  </a:lnTo>
                  <a:lnTo>
                    <a:pt x="3503061" y="75510"/>
                  </a:lnTo>
                  <a:lnTo>
                    <a:pt x="3534849" y="97597"/>
                  </a:lnTo>
                  <a:lnTo>
                    <a:pt x="3568436" y="163069"/>
                  </a:lnTo>
                  <a:lnTo>
                    <a:pt x="3576477" y="211997"/>
                  </a:lnTo>
                  <a:lnTo>
                    <a:pt x="3580373" y="274404"/>
                  </a:lnTo>
                  <a:lnTo>
                    <a:pt x="3581390" y="352306"/>
                  </a:lnTo>
                  <a:lnTo>
                    <a:pt x="3581390" y="565406"/>
                  </a:lnTo>
                  <a:lnTo>
                    <a:pt x="3580373" y="643307"/>
                  </a:lnTo>
                  <a:lnTo>
                    <a:pt x="3576477" y="705715"/>
                  </a:lnTo>
                  <a:lnTo>
                    <a:pt x="3568436" y="754643"/>
                  </a:lnTo>
                  <a:lnTo>
                    <a:pt x="3554982" y="792104"/>
                  </a:lnTo>
                  <a:lnTo>
                    <a:pt x="3506911" y="840297"/>
                  </a:lnTo>
                  <a:lnTo>
                    <a:pt x="3469545" y="853787"/>
                  </a:lnTo>
                  <a:lnTo>
                    <a:pt x="3420744" y="861849"/>
                  </a:lnTo>
                  <a:lnTo>
                    <a:pt x="3358498" y="865756"/>
                  </a:lnTo>
                  <a:lnTo>
                    <a:pt x="3280797" y="8667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49734" y="6042741"/>
              <a:ext cx="3463290" cy="805180"/>
            </a:xfrm>
            <a:custGeom>
              <a:avLst/>
              <a:gdLst/>
              <a:ahLst/>
              <a:cxnLst/>
              <a:rect l="l" t="t" r="r" b="b"/>
              <a:pathLst>
                <a:path w="3463290" h="805179">
                  <a:moveTo>
                    <a:pt x="3167770" y="804554"/>
                  </a:moveTo>
                  <a:lnTo>
                    <a:pt x="294974" y="804554"/>
                  </a:lnTo>
                  <a:lnTo>
                    <a:pt x="226443" y="803848"/>
                  </a:lnTo>
                  <a:lnTo>
                    <a:pt x="169377" y="801035"/>
                  </a:lnTo>
                  <a:lnTo>
                    <a:pt x="122733" y="795072"/>
                  </a:lnTo>
                  <a:lnTo>
                    <a:pt x="85473" y="784916"/>
                  </a:lnTo>
                  <a:lnTo>
                    <a:pt x="34940" y="747852"/>
                  </a:lnTo>
                  <a:lnTo>
                    <a:pt x="9458" y="681503"/>
                  </a:lnTo>
                  <a:lnTo>
                    <a:pt x="3510" y="634739"/>
                  </a:lnTo>
                  <a:lnTo>
                    <a:pt x="704" y="577524"/>
                  </a:lnTo>
                  <a:lnTo>
                    <a:pt x="0" y="508816"/>
                  </a:lnTo>
                  <a:lnTo>
                    <a:pt x="0" y="295738"/>
                  </a:lnTo>
                  <a:lnTo>
                    <a:pt x="704" y="227030"/>
                  </a:lnTo>
                  <a:lnTo>
                    <a:pt x="3510" y="169815"/>
                  </a:lnTo>
                  <a:lnTo>
                    <a:pt x="9458" y="123051"/>
                  </a:lnTo>
                  <a:lnTo>
                    <a:pt x="19588" y="85694"/>
                  </a:lnTo>
                  <a:lnTo>
                    <a:pt x="56555" y="35031"/>
                  </a:lnTo>
                  <a:lnTo>
                    <a:pt x="122733" y="9482"/>
                  </a:lnTo>
                  <a:lnTo>
                    <a:pt x="169377" y="3519"/>
                  </a:lnTo>
                  <a:lnTo>
                    <a:pt x="226443" y="705"/>
                  </a:lnTo>
                  <a:lnTo>
                    <a:pt x="294974" y="0"/>
                  </a:lnTo>
                  <a:lnTo>
                    <a:pt x="3167770" y="0"/>
                  </a:lnTo>
                  <a:lnTo>
                    <a:pt x="3236300" y="705"/>
                  </a:lnTo>
                  <a:lnTo>
                    <a:pt x="3293367" y="3519"/>
                  </a:lnTo>
                  <a:lnTo>
                    <a:pt x="3340010" y="9482"/>
                  </a:lnTo>
                  <a:lnTo>
                    <a:pt x="3377270" y="19638"/>
                  </a:lnTo>
                  <a:lnTo>
                    <a:pt x="3427802" y="56701"/>
                  </a:lnTo>
                  <a:lnTo>
                    <a:pt x="3453284" y="123051"/>
                  </a:lnTo>
                  <a:lnTo>
                    <a:pt x="3459232" y="169815"/>
                  </a:lnTo>
                  <a:lnTo>
                    <a:pt x="3462038" y="227030"/>
                  </a:lnTo>
                  <a:lnTo>
                    <a:pt x="3462742" y="295738"/>
                  </a:lnTo>
                  <a:lnTo>
                    <a:pt x="3462742" y="508816"/>
                  </a:lnTo>
                  <a:lnTo>
                    <a:pt x="3462038" y="577524"/>
                  </a:lnTo>
                  <a:lnTo>
                    <a:pt x="3459232" y="634739"/>
                  </a:lnTo>
                  <a:lnTo>
                    <a:pt x="3453284" y="681503"/>
                  </a:lnTo>
                  <a:lnTo>
                    <a:pt x="3443154" y="718860"/>
                  </a:lnTo>
                  <a:lnTo>
                    <a:pt x="3406187" y="769523"/>
                  </a:lnTo>
                  <a:lnTo>
                    <a:pt x="3340010" y="795072"/>
                  </a:lnTo>
                  <a:lnTo>
                    <a:pt x="3293367" y="801035"/>
                  </a:lnTo>
                  <a:lnTo>
                    <a:pt x="3236300" y="803848"/>
                  </a:lnTo>
                  <a:lnTo>
                    <a:pt x="3167770" y="8045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49734" y="6042741"/>
              <a:ext cx="3463290" cy="805180"/>
            </a:xfrm>
            <a:custGeom>
              <a:avLst/>
              <a:gdLst/>
              <a:ahLst/>
              <a:cxnLst/>
              <a:rect l="l" t="t" r="r" b="b"/>
              <a:pathLst>
                <a:path w="3463290" h="805179">
                  <a:moveTo>
                    <a:pt x="3167770" y="0"/>
                  </a:moveTo>
                  <a:lnTo>
                    <a:pt x="3236300" y="705"/>
                  </a:lnTo>
                  <a:lnTo>
                    <a:pt x="3293367" y="3519"/>
                  </a:lnTo>
                  <a:lnTo>
                    <a:pt x="3340010" y="9482"/>
                  </a:lnTo>
                  <a:lnTo>
                    <a:pt x="3377270" y="19638"/>
                  </a:lnTo>
                  <a:lnTo>
                    <a:pt x="3427802" y="56701"/>
                  </a:lnTo>
                  <a:lnTo>
                    <a:pt x="3453284" y="123051"/>
                  </a:lnTo>
                  <a:lnTo>
                    <a:pt x="3459232" y="169815"/>
                  </a:lnTo>
                  <a:lnTo>
                    <a:pt x="3462038" y="227030"/>
                  </a:lnTo>
                  <a:lnTo>
                    <a:pt x="3462742" y="295738"/>
                  </a:lnTo>
                  <a:lnTo>
                    <a:pt x="3462742" y="508816"/>
                  </a:lnTo>
                  <a:lnTo>
                    <a:pt x="3462038" y="577524"/>
                  </a:lnTo>
                  <a:lnTo>
                    <a:pt x="3459232" y="634739"/>
                  </a:lnTo>
                  <a:lnTo>
                    <a:pt x="3453284" y="681503"/>
                  </a:lnTo>
                  <a:lnTo>
                    <a:pt x="3443154" y="718860"/>
                  </a:lnTo>
                  <a:lnTo>
                    <a:pt x="3406187" y="769523"/>
                  </a:lnTo>
                  <a:lnTo>
                    <a:pt x="3340010" y="795072"/>
                  </a:lnTo>
                  <a:lnTo>
                    <a:pt x="3293367" y="801035"/>
                  </a:lnTo>
                  <a:lnTo>
                    <a:pt x="3236300" y="803848"/>
                  </a:lnTo>
                  <a:lnTo>
                    <a:pt x="3167770" y="804554"/>
                  </a:lnTo>
                  <a:lnTo>
                    <a:pt x="294974" y="804554"/>
                  </a:lnTo>
                  <a:lnTo>
                    <a:pt x="226443" y="803848"/>
                  </a:lnTo>
                  <a:lnTo>
                    <a:pt x="169377" y="801035"/>
                  </a:lnTo>
                  <a:lnTo>
                    <a:pt x="122733" y="795072"/>
                  </a:lnTo>
                  <a:lnTo>
                    <a:pt x="85473" y="784916"/>
                  </a:lnTo>
                  <a:lnTo>
                    <a:pt x="34940" y="747852"/>
                  </a:lnTo>
                  <a:lnTo>
                    <a:pt x="9458" y="681503"/>
                  </a:lnTo>
                  <a:lnTo>
                    <a:pt x="3510" y="634739"/>
                  </a:lnTo>
                  <a:lnTo>
                    <a:pt x="704" y="577524"/>
                  </a:lnTo>
                  <a:lnTo>
                    <a:pt x="0" y="508816"/>
                  </a:lnTo>
                  <a:lnTo>
                    <a:pt x="0" y="295738"/>
                  </a:lnTo>
                  <a:lnTo>
                    <a:pt x="704" y="227030"/>
                  </a:lnTo>
                  <a:lnTo>
                    <a:pt x="3510" y="169815"/>
                  </a:lnTo>
                  <a:lnTo>
                    <a:pt x="9458" y="123051"/>
                  </a:lnTo>
                  <a:lnTo>
                    <a:pt x="19588" y="85694"/>
                  </a:lnTo>
                  <a:lnTo>
                    <a:pt x="56555" y="35031"/>
                  </a:lnTo>
                  <a:lnTo>
                    <a:pt x="122733" y="9482"/>
                  </a:lnTo>
                  <a:lnTo>
                    <a:pt x="169377" y="3519"/>
                  </a:lnTo>
                  <a:lnTo>
                    <a:pt x="226443" y="705"/>
                  </a:lnTo>
                  <a:lnTo>
                    <a:pt x="294974" y="0"/>
                  </a:lnTo>
                  <a:lnTo>
                    <a:pt x="3167770" y="0"/>
                  </a:lnTo>
                  <a:close/>
                </a:path>
              </a:pathLst>
            </a:custGeom>
            <a:ln w="77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2515117" y="1840782"/>
            <a:ext cx="3581400" cy="866775"/>
            <a:chOff x="12515362" y="1643124"/>
            <a:chExt cx="3581400" cy="866775"/>
          </a:xfrm>
        </p:grpSpPr>
        <p:sp>
          <p:nvSpPr>
            <p:cNvPr id="11" name="object 11"/>
            <p:cNvSpPr/>
            <p:nvPr/>
          </p:nvSpPr>
          <p:spPr>
            <a:xfrm>
              <a:off x="12515362" y="1643124"/>
              <a:ext cx="3581400" cy="866775"/>
            </a:xfrm>
            <a:custGeom>
              <a:avLst/>
              <a:gdLst/>
              <a:ahLst/>
              <a:cxnLst/>
              <a:rect l="l" t="t" r="r" b="b"/>
              <a:pathLst>
                <a:path w="3581400" h="866775">
                  <a:moveTo>
                    <a:pt x="3280797" y="866775"/>
                  </a:moveTo>
                  <a:lnTo>
                    <a:pt x="407701" y="866775"/>
                  </a:lnTo>
                  <a:lnTo>
                    <a:pt x="331988" y="865818"/>
                  </a:lnTo>
                  <a:lnTo>
                    <a:pt x="270916" y="862169"/>
                  </a:lnTo>
                  <a:lnTo>
                    <a:pt x="222643" y="854667"/>
                  </a:lnTo>
                  <a:lnTo>
                    <a:pt x="185326" y="842148"/>
                  </a:lnTo>
                  <a:lnTo>
                    <a:pt x="78207" y="791124"/>
                  </a:lnTo>
                  <a:lnTo>
                    <a:pt x="46535" y="769094"/>
                  </a:lnTo>
                  <a:lnTo>
                    <a:pt x="12954" y="703631"/>
                  </a:lnTo>
                  <a:lnTo>
                    <a:pt x="4913" y="654708"/>
                  </a:lnTo>
                  <a:lnTo>
                    <a:pt x="1017" y="592307"/>
                  </a:lnTo>
                  <a:lnTo>
                    <a:pt x="0" y="514414"/>
                  </a:lnTo>
                  <a:lnTo>
                    <a:pt x="0" y="301336"/>
                  </a:lnTo>
                  <a:lnTo>
                    <a:pt x="706" y="234311"/>
                  </a:lnTo>
                  <a:lnTo>
                    <a:pt x="3338" y="178620"/>
                  </a:lnTo>
                  <a:lnTo>
                    <a:pt x="8666" y="133039"/>
                  </a:lnTo>
                  <a:lnTo>
                    <a:pt x="30483" y="67316"/>
                  </a:lnTo>
                  <a:lnTo>
                    <a:pt x="74469" y="26475"/>
                  </a:lnTo>
                  <a:lnTo>
                    <a:pt x="111831" y="12988"/>
                  </a:lnTo>
                  <a:lnTo>
                    <a:pt x="160627" y="4926"/>
                  </a:lnTo>
                  <a:lnTo>
                    <a:pt x="222867" y="1019"/>
                  </a:lnTo>
                  <a:lnTo>
                    <a:pt x="300558" y="0"/>
                  </a:lnTo>
                  <a:lnTo>
                    <a:pt x="3173348" y="0"/>
                  </a:lnTo>
                  <a:lnTo>
                    <a:pt x="3248994" y="955"/>
                  </a:lnTo>
                  <a:lnTo>
                    <a:pt x="3310024" y="4594"/>
                  </a:lnTo>
                  <a:lnTo>
                    <a:pt x="3358277" y="12079"/>
                  </a:lnTo>
                  <a:lnTo>
                    <a:pt x="3395588" y="24569"/>
                  </a:lnTo>
                  <a:lnTo>
                    <a:pt x="3503061" y="75510"/>
                  </a:lnTo>
                  <a:lnTo>
                    <a:pt x="3534849" y="97597"/>
                  </a:lnTo>
                  <a:lnTo>
                    <a:pt x="3568436" y="163069"/>
                  </a:lnTo>
                  <a:lnTo>
                    <a:pt x="3576477" y="211997"/>
                  </a:lnTo>
                  <a:lnTo>
                    <a:pt x="3580373" y="274404"/>
                  </a:lnTo>
                  <a:lnTo>
                    <a:pt x="3581390" y="352306"/>
                  </a:lnTo>
                  <a:lnTo>
                    <a:pt x="3581390" y="565406"/>
                  </a:lnTo>
                  <a:lnTo>
                    <a:pt x="3580373" y="643307"/>
                  </a:lnTo>
                  <a:lnTo>
                    <a:pt x="3576477" y="705715"/>
                  </a:lnTo>
                  <a:lnTo>
                    <a:pt x="3568436" y="754643"/>
                  </a:lnTo>
                  <a:lnTo>
                    <a:pt x="3554982" y="792104"/>
                  </a:lnTo>
                  <a:lnTo>
                    <a:pt x="3506911" y="840297"/>
                  </a:lnTo>
                  <a:lnTo>
                    <a:pt x="3469545" y="853787"/>
                  </a:lnTo>
                  <a:lnTo>
                    <a:pt x="3420744" y="861849"/>
                  </a:lnTo>
                  <a:lnTo>
                    <a:pt x="3358498" y="865756"/>
                  </a:lnTo>
                  <a:lnTo>
                    <a:pt x="3280797" y="8667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520947" y="1648722"/>
              <a:ext cx="3463290" cy="805180"/>
            </a:xfrm>
            <a:custGeom>
              <a:avLst/>
              <a:gdLst/>
              <a:ahLst/>
              <a:cxnLst/>
              <a:rect l="l" t="t" r="r" b="b"/>
              <a:pathLst>
                <a:path w="3463290" h="805180">
                  <a:moveTo>
                    <a:pt x="3167770" y="804554"/>
                  </a:moveTo>
                  <a:lnTo>
                    <a:pt x="294974" y="804554"/>
                  </a:lnTo>
                  <a:lnTo>
                    <a:pt x="226443" y="803848"/>
                  </a:lnTo>
                  <a:lnTo>
                    <a:pt x="169377" y="801035"/>
                  </a:lnTo>
                  <a:lnTo>
                    <a:pt x="122733" y="795072"/>
                  </a:lnTo>
                  <a:lnTo>
                    <a:pt x="85473" y="784916"/>
                  </a:lnTo>
                  <a:lnTo>
                    <a:pt x="34940" y="747852"/>
                  </a:lnTo>
                  <a:lnTo>
                    <a:pt x="9458" y="681503"/>
                  </a:lnTo>
                  <a:lnTo>
                    <a:pt x="3510" y="634739"/>
                  </a:lnTo>
                  <a:lnTo>
                    <a:pt x="704" y="577524"/>
                  </a:lnTo>
                  <a:lnTo>
                    <a:pt x="0" y="508816"/>
                  </a:lnTo>
                  <a:lnTo>
                    <a:pt x="0" y="295738"/>
                  </a:lnTo>
                  <a:lnTo>
                    <a:pt x="704" y="227030"/>
                  </a:lnTo>
                  <a:lnTo>
                    <a:pt x="3510" y="169815"/>
                  </a:lnTo>
                  <a:lnTo>
                    <a:pt x="9458" y="123051"/>
                  </a:lnTo>
                  <a:lnTo>
                    <a:pt x="19588" y="85694"/>
                  </a:lnTo>
                  <a:lnTo>
                    <a:pt x="56555" y="35031"/>
                  </a:lnTo>
                  <a:lnTo>
                    <a:pt x="122733" y="9482"/>
                  </a:lnTo>
                  <a:lnTo>
                    <a:pt x="169377" y="3519"/>
                  </a:lnTo>
                  <a:lnTo>
                    <a:pt x="226443" y="705"/>
                  </a:lnTo>
                  <a:lnTo>
                    <a:pt x="294974" y="0"/>
                  </a:lnTo>
                  <a:lnTo>
                    <a:pt x="3167770" y="0"/>
                  </a:lnTo>
                  <a:lnTo>
                    <a:pt x="3236300" y="705"/>
                  </a:lnTo>
                  <a:lnTo>
                    <a:pt x="3293367" y="3519"/>
                  </a:lnTo>
                  <a:lnTo>
                    <a:pt x="3340010" y="9482"/>
                  </a:lnTo>
                  <a:lnTo>
                    <a:pt x="3377270" y="19638"/>
                  </a:lnTo>
                  <a:lnTo>
                    <a:pt x="3427802" y="56701"/>
                  </a:lnTo>
                  <a:lnTo>
                    <a:pt x="3453284" y="123051"/>
                  </a:lnTo>
                  <a:lnTo>
                    <a:pt x="3459232" y="169815"/>
                  </a:lnTo>
                  <a:lnTo>
                    <a:pt x="3462038" y="227030"/>
                  </a:lnTo>
                  <a:lnTo>
                    <a:pt x="3462742" y="295738"/>
                  </a:lnTo>
                  <a:lnTo>
                    <a:pt x="3462742" y="508816"/>
                  </a:lnTo>
                  <a:lnTo>
                    <a:pt x="3462038" y="577524"/>
                  </a:lnTo>
                  <a:lnTo>
                    <a:pt x="3459232" y="634739"/>
                  </a:lnTo>
                  <a:lnTo>
                    <a:pt x="3453284" y="681503"/>
                  </a:lnTo>
                  <a:lnTo>
                    <a:pt x="3443154" y="718860"/>
                  </a:lnTo>
                  <a:lnTo>
                    <a:pt x="3406187" y="769523"/>
                  </a:lnTo>
                  <a:lnTo>
                    <a:pt x="3340010" y="795072"/>
                  </a:lnTo>
                  <a:lnTo>
                    <a:pt x="3293367" y="801035"/>
                  </a:lnTo>
                  <a:lnTo>
                    <a:pt x="3236300" y="803848"/>
                  </a:lnTo>
                  <a:lnTo>
                    <a:pt x="3167770" y="8045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520947" y="1648722"/>
              <a:ext cx="3463290" cy="805180"/>
            </a:xfrm>
            <a:custGeom>
              <a:avLst/>
              <a:gdLst/>
              <a:ahLst/>
              <a:cxnLst/>
              <a:rect l="l" t="t" r="r" b="b"/>
              <a:pathLst>
                <a:path w="3463290" h="805180">
                  <a:moveTo>
                    <a:pt x="3167770" y="0"/>
                  </a:moveTo>
                  <a:lnTo>
                    <a:pt x="3236300" y="705"/>
                  </a:lnTo>
                  <a:lnTo>
                    <a:pt x="3293367" y="3519"/>
                  </a:lnTo>
                  <a:lnTo>
                    <a:pt x="3340010" y="9482"/>
                  </a:lnTo>
                  <a:lnTo>
                    <a:pt x="3377270" y="19638"/>
                  </a:lnTo>
                  <a:lnTo>
                    <a:pt x="3427802" y="56701"/>
                  </a:lnTo>
                  <a:lnTo>
                    <a:pt x="3453284" y="123051"/>
                  </a:lnTo>
                  <a:lnTo>
                    <a:pt x="3459232" y="169815"/>
                  </a:lnTo>
                  <a:lnTo>
                    <a:pt x="3462038" y="227030"/>
                  </a:lnTo>
                  <a:lnTo>
                    <a:pt x="3462742" y="295738"/>
                  </a:lnTo>
                  <a:lnTo>
                    <a:pt x="3462742" y="508816"/>
                  </a:lnTo>
                  <a:lnTo>
                    <a:pt x="3462038" y="577524"/>
                  </a:lnTo>
                  <a:lnTo>
                    <a:pt x="3459232" y="634739"/>
                  </a:lnTo>
                  <a:lnTo>
                    <a:pt x="3453284" y="681503"/>
                  </a:lnTo>
                  <a:lnTo>
                    <a:pt x="3443154" y="718860"/>
                  </a:lnTo>
                  <a:lnTo>
                    <a:pt x="3406187" y="769523"/>
                  </a:lnTo>
                  <a:lnTo>
                    <a:pt x="3340010" y="795072"/>
                  </a:lnTo>
                  <a:lnTo>
                    <a:pt x="3293367" y="801035"/>
                  </a:lnTo>
                  <a:lnTo>
                    <a:pt x="3236300" y="803848"/>
                  </a:lnTo>
                  <a:lnTo>
                    <a:pt x="3167770" y="804554"/>
                  </a:lnTo>
                  <a:lnTo>
                    <a:pt x="294974" y="804554"/>
                  </a:lnTo>
                  <a:lnTo>
                    <a:pt x="226443" y="803848"/>
                  </a:lnTo>
                  <a:lnTo>
                    <a:pt x="169377" y="801035"/>
                  </a:lnTo>
                  <a:lnTo>
                    <a:pt x="122733" y="795072"/>
                  </a:lnTo>
                  <a:lnTo>
                    <a:pt x="85473" y="784916"/>
                  </a:lnTo>
                  <a:lnTo>
                    <a:pt x="34940" y="747852"/>
                  </a:lnTo>
                  <a:lnTo>
                    <a:pt x="9458" y="681503"/>
                  </a:lnTo>
                  <a:lnTo>
                    <a:pt x="3510" y="634739"/>
                  </a:lnTo>
                  <a:lnTo>
                    <a:pt x="704" y="577524"/>
                  </a:lnTo>
                  <a:lnTo>
                    <a:pt x="0" y="508816"/>
                  </a:lnTo>
                  <a:lnTo>
                    <a:pt x="0" y="295738"/>
                  </a:lnTo>
                  <a:lnTo>
                    <a:pt x="704" y="227030"/>
                  </a:lnTo>
                  <a:lnTo>
                    <a:pt x="3510" y="169815"/>
                  </a:lnTo>
                  <a:lnTo>
                    <a:pt x="9458" y="123051"/>
                  </a:lnTo>
                  <a:lnTo>
                    <a:pt x="19588" y="85694"/>
                  </a:lnTo>
                  <a:lnTo>
                    <a:pt x="56555" y="35031"/>
                  </a:lnTo>
                  <a:lnTo>
                    <a:pt x="122733" y="9482"/>
                  </a:lnTo>
                  <a:lnTo>
                    <a:pt x="169377" y="3519"/>
                  </a:lnTo>
                  <a:lnTo>
                    <a:pt x="226443" y="705"/>
                  </a:lnTo>
                  <a:lnTo>
                    <a:pt x="294974" y="0"/>
                  </a:lnTo>
                  <a:lnTo>
                    <a:pt x="3167770" y="0"/>
                  </a:lnTo>
                  <a:close/>
                </a:path>
              </a:pathLst>
            </a:custGeom>
            <a:ln w="77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03310" y="2917118"/>
            <a:ext cx="3302507" cy="3302486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805111" y="7862665"/>
            <a:ext cx="36931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91005" algn="l"/>
                <a:tab pos="3453129" algn="l"/>
              </a:tabLst>
            </a:pPr>
            <a:r>
              <a:rPr sz="1800" spc="85" dirty="0">
                <a:solidFill>
                  <a:srgbClr val="181818"/>
                </a:solidFill>
                <a:latin typeface="Lucida Sans Unicode"/>
                <a:cs typeface="Lucida Sans Unicode"/>
              </a:rPr>
              <a:t>dynamisme</a:t>
            </a:r>
            <a:r>
              <a:rPr sz="1800" dirty="0">
                <a:solidFill>
                  <a:srgbClr val="181818"/>
                </a:solidFill>
                <a:latin typeface="Lucida Sans Unicode"/>
                <a:cs typeface="Lucida Sans Unicode"/>
              </a:rPr>
              <a:t>	</a:t>
            </a:r>
            <a:r>
              <a:rPr sz="1800" spc="70" dirty="0">
                <a:solidFill>
                  <a:srgbClr val="181818"/>
                </a:solidFill>
                <a:latin typeface="Lucida Sans Unicode"/>
                <a:cs typeface="Lucida Sans Unicode"/>
              </a:rPr>
              <a:t>économique</a:t>
            </a:r>
            <a:r>
              <a:rPr sz="1800" dirty="0">
                <a:solidFill>
                  <a:srgbClr val="181818"/>
                </a:solidFill>
                <a:latin typeface="Lucida Sans Unicode"/>
                <a:cs typeface="Lucida Sans Unicode"/>
              </a:rPr>
              <a:t>	</a:t>
            </a:r>
            <a:r>
              <a:rPr sz="1800" spc="25" dirty="0">
                <a:solidFill>
                  <a:srgbClr val="181818"/>
                </a:solidFill>
                <a:latin typeface="Lucida Sans Unicode"/>
                <a:cs typeface="Lucida Sans Unicode"/>
              </a:rPr>
              <a:t>et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05111" y="7412970"/>
            <a:ext cx="5104130" cy="74930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790"/>
              </a:spcBef>
              <a:tabLst>
                <a:tab pos="604520" algn="l"/>
                <a:tab pos="1935480" algn="l"/>
                <a:tab pos="2758440" algn="l"/>
                <a:tab pos="3875404" algn="l"/>
              </a:tabLst>
            </a:pP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La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Réunion,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allie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nature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préservée,</a:t>
            </a:r>
            <a:endParaRPr sz="1800">
              <a:solidFill>
                <a:srgbClr val="34608D"/>
              </a:solidFill>
              <a:latin typeface="Lucida Sans Unicode"/>
              <a:cs typeface="Lucida Sans Unicode"/>
            </a:endParaRPr>
          </a:p>
          <a:p>
            <a:pPr marR="5080" algn="r">
              <a:lnSpc>
                <a:spcPct val="100000"/>
              </a:lnSpc>
              <a:spcBef>
                <a:spcPts val="690"/>
              </a:spcBef>
            </a:pP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ouverture</a:t>
            </a:r>
            <a:endParaRPr sz="180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5111" y="8136870"/>
            <a:ext cx="5104130" cy="1111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1900"/>
              </a:lnSpc>
              <a:spcBef>
                <a:spcPts val="100"/>
              </a:spcBef>
            </a:pP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touristique.</a:t>
            </a:r>
            <a:r>
              <a:rPr sz="1800" spc="26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Entre</a:t>
            </a:r>
            <a:r>
              <a:rPr sz="1800" spc="26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littoral,</a:t>
            </a:r>
            <a:r>
              <a:rPr sz="1800" spc="26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pentes</a:t>
            </a:r>
            <a:r>
              <a:rPr sz="1800" spc="27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du</a:t>
            </a:r>
            <a:r>
              <a:rPr sz="1800" spc="26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34608D"/>
                </a:solidFill>
                <a:latin typeface="Lucida Sans Unicode"/>
                <a:cs typeface="Lucida Sans Unicode"/>
              </a:rPr>
              <a:t>volcan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800" spc="4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traditions</a:t>
            </a:r>
            <a:r>
              <a:rPr sz="1800" spc="459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rurales,</a:t>
            </a:r>
            <a:r>
              <a:rPr sz="1800" spc="459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elle</a:t>
            </a:r>
            <a:r>
              <a:rPr sz="1800" spc="4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s’affirme</a:t>
            </a:r>
            <a:r>
              <a:rPr sz="1800" spc="459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114" dirty="0">
                <a:solidFill>
                  <a:srgbClr val="34608D"/>
                </a:solidFill>
                <a:latin typeface="Lucida Sans Unicode"/>
                <a:cs typeface="Lucida Sans Unicode"/>
              </a:rPr>
              <a:t>comme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un</a:t>
            </a:r>
            <a:r>
              <a:rPr sz="1800" spc="-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territoire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45" dirty="0">
                <a:solidFill>
                  <a:srgbClr val="34608D"/>
                </a:solidFill>
                <a:latin typeface="Lucida Sans Unicode"/>
                <a:cs typeface="Lucida Sans Unicode"/>
              </a:rPr>
              <a:t>attractif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en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plein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essor.</a:t>
            </a:r>
            <a:endParaRPr sz="180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5111" y="5557226"/>
            <a:ext cx="5104130" cy="1881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53335">
              <a:lnSpc>
                <a:spcPct val="100000"/>
              </a:lnSpc>
              <a:spcBef>
                <a:spcPts val="100"/>
              </a:spcBef>
            </a:pPr>
            <a:r>
              <a:rPr sz="1900" spc="70" dirty="0">
                <a:solidFill>
                  <a:srgbClr val="34608D"/>
                </a:solidFill>
                <a:latin typeface="Tahoma"/>
                <a:cs typeface="Tahoma"/>
              </a:rPr>
              <a:t>à</a:t>
            </a:r>
            <a:r>
              <a:rPr sz="1900" spc="-8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1900" spc="110" dirty="0">
                <a:solidFill>
                  <a:srgbClr val="34608D"/>
                </a:solidFill>
                <a:latin typeface="Tahoma"/>
                <a:cs typeface="Tahoma"/>
              </a:rPr>
              <a:t>Saint-</a:t>
            </a:r>
            <a:r>
              <a:rPr sz="1900" spc="125" dirty="0">
                <a:solidFill>
                  <a:srgbClr val="34608D"/>
                </a:solidFill>
                <a:latin typeface="Tahoma"/>
                <a:cs typeface="Tahoma"/>
              </a:rPr>
              <a:t>Joseph</a:t>
            </a:r>
            <a:endParaRPr sz="1900">
              <a:solidFill>
                <a:srgbClr val="34608D"/>
              </a:solidFill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sz="1900">
              <a:solidFill>
                <a:srgbClr val="34608D"/>
              </a:solidFill>
              <a:latin typeface="Tahoma"/>
              <a:cs typeface="Tahoma"/>
            </a:endParaRPr>
          </a:p>
          <a:p>
            <a:pPr marL="1532890">
              <a:lnSpc>
                <a:spcPct val="100000"/>
              </a:lnSpc>
            </a:pPr>
            <a:r>
              <a:rPr sz="2500" spc="195" dirty="0">
                <a:solidFill>
                  <a:srgbClr val="34608D"/>
                </a:solidFill>
                <a:latin typeface="Tahoma"/>
                <a:cs typeface="Tahoma"/>
              </a:rPr>
              <a:t>La</a:t>
            </a:r>
            <a:r>
              <a:rPr sz="2500" spc="-204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500" spc="-10" dirty="0">
                <a:solidFill>
                  <a:srgbClr val="34608D"/>
                </a:solidFill>
                <a:latin typeface="Tahoma"/>
                <a:cs typeface="Tahoma"/>
              </a:rPr>
              <a:t>ville</a:t>
            </a:r>
            <a:endParaRPr sz="2500">
              <a:solidFill>
                <a:srgbClr val="34608D"/>
              </a:solidFill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360"/>
              </a:spcBef>
            </a:pPr>
            <a:endParaRPr sz="2500">
              <a:solidFill>
                <a:srgbClr val="34608D"/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Saint-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Joseph,</a:t>
            </a:r>
            <a:r>
              <a:rPr sz="1800" spc="4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85" dirty="0">
                <a:solidFill>
                  <a:srgbClr val="34608D"/>
                </a:solidFill>
                <a:latin typeface="Lucida Sans Unicode"/>
                <a:cs typeface="Lucida Sans Unicode"/>
              </a:rPr>
              <a:t>vaste</a:t>
            </a:r>
            <a:r>
              <a:rPr sz="1800" spc="4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114" dirty="0">
                <a:solidFill>
                  <a:srgbClr val="34608D"/>
                </a:solidFill>
                <a:latin typeface="Lucida Sans Unicode"/>
                <a:cs typeface="Lucida Sans Unicode"/>
              </a:rPr>
              <a:t>commune</a:t>
            </a:r>
            <a:r>
              <a:rPr sz="1800" spc="4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du</a:t>
            </a:r>
            <a:r>
              <a:rPr sz="1800" spc="4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Sud</a:t>
            </a:r>
            <a:r>
              <a:rPr sz="1800" spc="4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endParaRPr sz="180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778254" y="2071941"/>
            <a:ext cx="3054350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50" spc="155" dirty="0">
                <a:solidFill>
                  <a:srgbClr val="A74024"/>
                </a:solidFill>
                <a:latin typeface="Tahoma"/>
                <a:cs typeface="Tahoma"/>
              </a:rPr>
              <a:t>Photos</a:t>
            </a:r>
            <a:r>
              <a:rPr sz="2350" spc="-140" dirty="0">
                <a:solidFill>
                  <a:srgbClr val="A74024"/>
                </a:solidFill>
                <a:latin typeface="Tahoma"/>
                <a:cs typeface="Tahoma"/>
              </a:rPr>
              <a:t> </a:t>
            </a:r>
            <a:r>
              <a:rPr sz="2350" spc="105" dirty="0">
                <a:solidFill>
                  <a:srgbClr val="A74024"/>
                </a:solidFill>
                <a:latin typeface="Tahoma"/>
                <a:cs typeface="Tahoma"/>
              </a:rPr>
              <a:t>du</a:t>
            </a:r>
            <a:r>
              <a:rPr sz="2350" spc="-140" dirty="0">
                <a:solidFill>
                  <a:srgbClr val="A74024"/>
                </a:solidFill>
                <a:latin typeface="Tahoma"/>
                <a:cs typeface="Tahoma"/>
              </a:rPr>
              <a:t> </a:t>
            </a:r>
            <a:r>
              <a:rPr sz="2350" dirty="0">
                <a:solidFill>
                  <a:srgbClr val="A74024"/>
                </a:solidFill>
                <a:latin typeface="Tahoma"/>
                <a:cs typeface="Tahoma"/>
              </a:rPr>
              <a:t>bien</a:t>
            </a:r>
            <a:r>
              <a:rPr sz="2350" spc="-135" dirty="0">
                <a:solidFill>
                  <a:srgbClr val="A74024"/>
                </a:solidFill>
                <a:latin typeface="Tahoma"/>
                <a:cs typeface="Tahoma"/>
              </a:rPr>
              <a:t> </a:t>
            </a:r>
            <a:r>
              <a:rPr sz="2350" spc="80" dirty="0">
                <a:solidFill>
                  <a:srgbClr val="A74024"/>
                </a:solidFill>
                <a:latin typeface="Tahoma"/>
                <a:cs typeface="Tahoma"/>
              </a:rPr>
              <a:t>actuel</a:t>
            </a:r>
            <a:endParaRPr sz="235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144149" y="670378"/>
            <a:ext cx="16026770" cy="99193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7550"/>
              </a:lnSpc>
              <a:spcBef>
                <a:spcPts val="135"/>
              </a:spcBef>
            </a:pPr>
            <a:r>
              <a:rPr sz="7100" b="1" spc="1570" dirty="0">
                <a:solidFill>
                  <a:srgbClr val="D4A324"/>
                </a:solidFill>
                <a:latin typeface="Trebuchet MS"/>
                <a:cs typeface="Trebuchet MS"/>
              </a:rPr>
              <a:t>4</a:t>
            </a:r>
            <a:r>
              <a:rPr b="1" spc="80" dirty="0">
                <a:solidFill>
                  <a:srgbClr val="D8B884"/>
                </a:solidFill>
                <a:latin typeface="Tahoma"/>
                <a:cs typeface="Tahoma"/>
              </a:rPr>
              <a:t>Saint-</a:t>
            </a:r>
            <a:r>
              <a:rPr b="1" spc="204" dirty="0">
                <a:solidFill>
                  <a:srgbClr val="D8B884"/>
                </a:solidFill>
                <a:latin typeface="Tahoma"/>
                <a:cs typeface="Tahoma"/>
              </a:rPr>
              <a:t>Joseph</a:t>
            </a:r>
            <a:r>
              <a:rPr b="1" spc="-200" dirty="0">
                <a:solidFill>
                  <a:srgbClr val="D4A324"/>
                </a:solidFill>
                <a:latin typeface="Tahoma"/>
                <a:cs typeface="Tahoma"/>
              </a:rPr>
              <a:t> </a:t>
            </a:r>
            <a:r>
              <a:rPr b="1" spc="80" dirty="0" err="1">
                <a:solidFill>
                  <a:srgbClr val="34608D"/>
                </a:solidFill>
                <a:latin typeface="Tahoma"/>
                <a:cs typeface="Tahoma"/>
              </a:rPr>
              <a:t>Projet</a:t>
            </a:r>
            <a:r>
              <a:rPr b="1" spc="-19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b="1" spc="200" dirty="0">
                <a:solidFill>
                  <a:srgbClr val="34608D"/>
                </a:solidFill>
                <a:latin typeface="Tahoma"/>
                <a:cs typeface="Tahoma"/>
              </a:rPr>
              <a:t>type</a:t>
            </a:r>
          </a:p>
        </p:txBody>
      </p:sp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572549" y="2917118"/>
            <a:ext cx="3302507" cy="3302486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03322" y="6638726"/>
            <a:ext cx="3302495" cy="330247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572549" y="6626625"/>
            <a:ext cx="3302507" cy="3302507"/>
          </a:xfrm>
          <a:prstGeom prst="rect">
            <a:avLst/>
          </a:prstGeom>
        </p:spPr>
      </p:pic>
      <p:pic>
        <p:nvPicPr>
          <p:cNvPr id="24" name="Image 23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50A8801F-9E46-81EA-52B7-62AC126071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575" y="334922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9610" cy="10287000"/>
          </a:xfrm>
          <a:custGeom>
            <a:avLst/>
            <a:gdLst/>
            <a:ahLst/>
            <a:cxnLst/>
            <a:rect l="l" t="t" r="r" b="b"/>
            <a:pathLst>
              <a:path w="689610" h="10287000">
                <a:moveTo>
                  <a:pt x="688997" y="0"/>
                </a:moveTo>
                <a:lnTo>
                  <a:pt x="688997" y="10286999"/>
                </a:lnTo>
                <a:lnTo>
                  <a:pt x="0" y="10286999"/>
                </a:lnTo>
                <a:lnTo>
                  <a:pt x="0" y="0"/>
                </a:lnTo>
                <a:lnTo>
                  <a:pt x="688997" y="0"/>
                </a:lnTo>
                <a:close/>
              </a:path>
            </a:pathLst>
          </a:custGeom>
          <a:solidFill>
            <a:srgbClr val="D8B8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19262" y="4265852"/>
            <a:ext cx="125730" cy="5664835"/>
          </a:xfrm>
          <a:custGeom>
            <a:avLst/>
            <a:gdLst/>
            <a:ahLst/>
            <a:cxnLst/>
            <a:rect l="l" t="t" r="r" b="b"/>
            <a:pathLst>
              <a:path w="125729" h="5664834">
                <a:moveTo>
                  <a:pt x="125710" y="0"/>
                </a:moveTo>
                <a:lnTo>
                  <a:pt x="125710" y="5664835"/>
                </a:lnTo>
                <a:lnTo>
                  <a:pt x="0" y="5664835"/>
                </a:lnTo>
                <a:lnTo>
                  <a:pt x="0" y="0"/>
                </a:lnTo>
                <a:lnTo>
                  <a:pt x="125710" y="0"/>
                </a:lnTo>
                <a:close/>
              </a:path>
            </a:pathLst>
          </a:custGeom>
          <a:solidFill>
            <a:srgbClr val="1F3B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12032" y="6470167"/>
            <a:ext cx="639959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25" dirty="0">
                <a:solidFill>
                  <a:srgbClr val="34608D"/>
                </a:solidFill>
                <a:latin typeface="Trebuchet MS"/>
                <a:cs typeface="Trebuchet MS"/>
              </a:rPr>
              <a:t>Configuration</a:t>
            </a:r>
            <a:r>
              <a:rPr sz="1800" b="1" spc="-80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b="1" spc="100" dirty="0">
                <a:solidFill>
                  <a:srgbClr val="34608D"/>
                </a:solidFill>
                <a:latin typeface="Trebuchet MS"/>
                <a:cs typeface="Trebuchet MS"/>
              </a:rPr>
              <a:t>actuelle</a:t>
            </a:r>
            <a:r>
              <a:rPr sz="1800" b="1" spc="-80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34608D"/>
                </a:solidFill>
                <a:latin typeface="Trebuchet MS"/>
                <a:cs typeface="Trebuchet MS"/>
              </a:rPr>
              <a:t>et</a:t>
            </a:r>
            <a:r>
              <a:rPr sz="1800" b="1" spc="-75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b="1" spc="75" dirty="0">
                <a:solidFill>
                  <a:srgbClr val="34608D"/>
                </a:solidFill>
                <a:latin typeface="Trebuchet MS"/>
                <a:cs typeface="Trebuchet MS"/>
              </a:rPr>
              <a:t>potentiel</a:t>
            </a:r>
            <a:r>
              <a:rPr sz="1800" b="1" spc="-80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b="1" spc="235" dirty="0">
                <a:solidFill>
                  <a:srgbClr val="34608D"/>
                </a:solidFill>
                <a:latin typeface="Trebuchet MS"/>
                <a:cs typeface="Trebuchet MS"/>
              </a:rPr>
              <a:t>sous-</a:t>
            </a:r>
            <a:r>
              <a:rPr sz="1800" b="1" spc="60" dirty="0">
                <a:solidFill>
                  <a:srgbClr val="34608D"/>
                </a:solidFill>
                <a:latin typeface="Trebuchet MS"/>
                <a:cs typeface="Trebuchet MS"/>
              </a:rPr>
              <a:t>exploité</a:t>
            </a:r>
            <a:endParaRPr sz="1800" dirty="0">
              <a:solidFill>
                <a:srgbClr val="34608D"/>
              </a:solidFill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6182" y="7416317"/>
            <a:ext cx="76200" cy="762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6182" y="7825892"/>
            <a:ext cx="76200" cy="762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6182" y="8235467"/>
            <a:ext cx="76200" cy="762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6182" y="8645042"/>
            <a:ext cx="76200" cy="762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6182" y="9054617"/>
            <a:ext cx="76200" cy="762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600622" y="7154062"/>
            <a:ext cx="4932680" cy="2073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9300"/>
              </a:lnSpc>
              <a:spcBef>
                <a:spcPts val="100"/>
              </a:spcBef>
            </a:pP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Cuisine</a:t>
            </a:r>
            <a:r>
              <a:rPr sz="18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indépendante,</a:t>
            </a:r>
            <a:r>
              <a:rPr sz="18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dissociée</a:t>
            </a:r>
            <a:r>
              <a:rPr sz="18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du</a:t>
            </a:r>
            <a:r>
              <a:rPr sz="18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séjour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Cellier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positionné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90" dirty="0">
                <a:solidFill>
                  <a:srgbClr val="34608D"/>
                </a:solidFill>
                <a:latin typeface="Lucida Sans Unicode"/>
                <a:cs typeface="Lucida Sans Unicode"/>
              </a:rPr>
              <a:t>dans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l’espace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cuisine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Une</a:t>
            </a:r>
            <a:r>
              <a:rPr sz="1800" spc="1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seule</a:t>
            </a:r>
            <a:r>
              <a:rPr sz="1800" spc="1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100" dirty="0">
                <a:solidFill>
                  <a:srgbClr val="34608D"/>
                </a:solidFill>
                <a:latin typeface="Lucida Sans Unicode"/>
                <a:cs typeface="Lucida Sans Unicode"/>
              </a:rPr>
              <a:t>chambre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  <a:p>
            <a:pPr marL="12700" marR="2115185">
              <a:lnSpc>
                <a:spcPct val="149300"/>
              </a:lnSpc>
            </a:pPr>
            <a:r>
              <a:rPr sz="1800" spc="85" dirty="0">
                <a:solidFill>
                  <a:srgbClr val="34608D"/>
                </a:solidFill>
                <a:latin typeface="Lucida Sans Unicode"/>
                <a:cs typeface="Lucida Sans Unicode"/>
              </a:rPr>
              <a:t>Grande</a:t>
            </a:r>
            <a:r>
              <a:rPr sz="1800" spc="-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34608D"/>
                </a:solidFill>
                <a:latin typeface="Lucida Sans Unicode"/>
                <a:cs typeface="Lucida Sans Unicode"/>
              </a:rPr>
              <a:t>terrasse </a:t>
            </a:r>
            <a:r>
              <a:rPr sz="18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Stationnement</a:t>
            </a:r>
            <a:r>
              <a:rPr sz="1800" spc="-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extérieur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12032" y="9746767"/>
            <a:ext cx="736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45" dirty="0">
                <a:latin typeface="Lucida Sans Unicode"/>
                <a:cs typeface="Lucida Sans Unicode"/>
              </a:rPr>
              <a:t>.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109772" y="1001997"/>
            <a:ext cx="6776084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80" dirty="0">
                <a:solidFill>
                  <a:srgbClr val="D8B884"/>
                </a:solidFill>
                <a:latin typeface="Tahoma"/>
                <a:cs typeface="Tahoma"/>
              </a:rPr>
              <a:t>Saint-</a:t>
            </a:r>
            <a:r>
              <a:rPr b="1" spc="204" dirty="0">
                <a:solidFill>
                  <a:srgbClr val="D8B884"/>
                </a:solidFill>
                <a:latin typeface="Tahoma"/>
                <a:cs typeface="Tahoma"/>
              </a:rPr>
              <a:t>Joseph</a:t>
            </a:r>
            <a:r>
              <a:rPr b="1" spc="-200" dirty="0">
                <a:solidFill>
                  <a:srgbClr val="D4A324"/>
                </a:solidFill>
                <a:latin typeface="Tahoma"/>
                <a:cs typeface="Tahoma"/>
              </a:rPr>
              <a:t> </a:t>
            </a:r>
            <a:r>
              <a:rPr b="1" spc="-195" dirty="0">
                <a:solidFill>
                  <a:srgbClr val="D4A324"/>
                </a:solidFill>
                <a:latin typeface="Tahoma"/>
                <a:cs typeface="Tahoma"/>
              </a:rPr>
              <a:t> </a:t>
            </a:r>
            <a:r>
              <a:rPr b="1" spc="80" dirty="0">
                <a:solidFill>
                  <a:srgbClr val="34608D"/>
                </a:solidFill>
                <a:latin typeface="Tahoma"/>
                <a:cs typeface="Tahoma"/>
              </a:rPr>
              <a:t>Projet</a:t>
            </a:r>
            <a:r>
              <a:rPr b="1" spc="-19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b="1" spc="200" dirty="0">
                <a:solidFill>
                  <a:srgbClr val="34608D"/>
                </a:solidFill>
                <a:latin typeface="Tahoma"/>
                <a:cs typeface="Tahoma"/>
              </a:rPr>
              <a:t>type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285692" y="755299"/>
            <a:ext cx="761365" cy="11131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100" b="1" spc="1570" dirty="0">
                <a:solidFill>
                  <a:srgbClr val="D8B884"/>
                </a:solidFill>
                <a:latin typeface="Trebuchet MS"/>
                <a:cs typeface="Trebuchet MS"/>
              </a:rPr>
              <a:t>4</a:t>
            </a:r>
            <a:endParaRPr sz="7100" dirty="0">
              <a:solidFill>
                <a:srgbClr val="D8B884"/>
              </a:solidFill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372813" y="2061166"/>
            <a:ext cx="832485" cy="832485"/>
            <a:chOff x="4372813" y="2061166"/>
            <a:chExt cx="832485" cy="832485"/>
          </a:xfrm>
        </p:grpSpPr>
        <p:sp>
          <p:nvSpPr>
            <p:cNvPr id="15" name="object 15"/>
            <p:cNvSpPr/>
            <p:nvPr/>
          </p:nvSpPr>
          <p:spPr>
            <a:xfrm>
              <a:off x="4372813" y="2061166"/>
              <a:ext cx="832485" cy="832485"/>
            </a:xfrm>
            <a:custGeom>
              <a:avLst/>
              <a:gdLst/>
              <a:ahLst/>
              <a:cxnLst/>
              <a:rect l="l" t="t" r="r" b="b"/>
              <a:pathLst>
                <a:path w="832485" h="832485">
                  <a:moveTo>
                    <a:pt x="415960" y="831908"/>
                  </a:moveTo>
                  <a:lnTo>
                    <a:pt x="367450" y="829110"/>
                  </a:lnTo>
                  <a:lnTo>
                    <a:pt x="320584" y="820923"/>
                  </a:lnTo>
                  <a:lnTo>
                    <a:pt x="275674" y="807659"/>
                  </a:lnTo>
                  <a:lnTo>
                    <a:pt x="233032" y="789630"/>
                  </a:lnTo>
                  <a:lnTo>
                    <a:pt x="192969" y="767149"/>
                  </a:lnTo>
                  <a:lnTo>
                    <a:pt x="155798" y="740528"/>
                  </a:lnTo>
                  <a:lnTo>
                    <a:pt x="121832" y="710078"/>
                  </a:lnTo>
                  <a:lnTo>
                    <a:pt x="91382" y="676112"/>
                  </a:lnTo>
                  <a:lnTo>
                    <a:pt x="64760" y="638942"/>
                  </a:lnTo>
                  <a:lnTo>
                    <a:pt x="42278" y="598880"/>
                  </a:lnTo>
                  <a:lnTo>
                    <a:pt x="24250" y="556238"/>
                  </a:lnTo>
                  <a:lnTo>
                    <a:pt x="10985" y="511328"/>
                  </a:lnTo>
                  <a:lnTo>
                    <a:pt x="2798" y="464463"/>
                  </a:lnTo>
                  <a:lnTo>
                    <a:pt x="0" y="415954"/>
                  </a:lnTo>
                  <a:lnTo>
                    <a:pt x="2798" y="367445"/>
                  </a:lnTo>
                  <a:lnTo>
                    <a:pt x="10985" y="320580"/>
                  </a:lnTo>
                  <a:lnTo>
                    <a:pt x="24250" y="275670"/>
                  </a:lnTo>
                  <a:lnTo>
                    <a:pt x="42278" y="233028"/>
                  </a:lnTo>
                  <a:lnTo>
                    <a:pt x="64760" y="192966"/>
                  </a:lnTo>
                  <a:lnTo>
                    <a:pt x="91382" y="155796"/>
                  </a:lnTo>
                  <a:lnTo>
                    <a:pt x="121832" y="121830"/>
                  </a:lnTo>
                  <a:lnTo>
                    <a:pt x="155798" y="91380"/>
                  </a:lnTo>
                  <a:lnTo>
                    <a:pt x="192969" y="64759"/>
                  </a:lnTo>
                  <a:lnTo>
                    <a:pt x="233032" y="42278"/>
                  </a:lnTo>
                  <a:lnTo>
                    <a:pt x="275674" y="24249"/>
                  </a:lnTo>
                  <a:lnTo>
                    <a:pt x="320584" y="10985"/>
                  </a:lnTo>
                  <a:lnTo>
                    <a:pt x="367450" y="2798"/>
                  </a:lnTo>
                  <a:lnTo>
                    <a:pt x="415960" y="0"/>
                  </a:lnTo>
                  <a:lnTo>
                    <a:pt x="464470" y="2798"/>
                  </a:lnTo>
                  <a:lnTo>
                    <a:pt x="511336" y="10985"/>
                  </a:lnTo>
                  <a:lnTo>
                    <a:pt x="556246" y="24249"/>
                  </a:lnTo>
                  <a:lnTo>
                    <a:pt x="598889" y="42278"/>
                  </a:lnTo>
                  <a:lnTo>
                    <a:pt x="638951" y="64759"/>
                  </a:lnTo>
                  <a:lnTo>
                    <a:pt x="676122" y="91380"/>
                  </a:lnTo>
                  <a:lnTo>
                    <a:pt x="710088" y="121830"/>
                  </a:lnTo>
                  <a:lnTo>
                    <a:pt x="740538" y="155796"/>
                  </a:lnTo>
                  <a:lnTo>
                    <a:pt x="767160" y="192966"/>
                  </a:lnTo>
                  <a:lnTo>
                    <a:pt x="789642" y="233028"/>
                  </a:lnTo>
                  <a:lnTo>
                    <a:pt x="807671" y="275670"/>
                  </a:lnTo>
                  <a:lnTo>
                    <a:pt x="820935" y="320580"/>
                  </a:lnTo>
                  <a:lnTo>
                    <a:pt x="829122" y="367445"/>
                  </a:lnTo>
                  <a:lnTo>
                    <a:pt x="831921" y="415954"/>
                  </a:lnTo>
                  <a:lnTo>
                    <a:pt x="829122" y="464463"/>
                  </a:lnTo>
                  <a:lnTo>
                    <a:pt x="820935" y="511328"/>
                  </a:lnTo>
                  <a:lnTo>
                    <a:pt x="807671" y="556238"/>
                  </a:lnTo>
                  <a:lnTo>
                    <a:pt x="789642" y="598880"/>
                  </a:lnTo>
                  <a:lnTo>
                    <a:pt x="767160" y="638942"/>
                  </a:lnTo>
                  <a:lnTo>
                    <a:pt x="740538" y="676112"/>
                  </a:lnTo>
                  <a:lnTo>
                    <a:pt x="710088" y="710078"/>
                  </a:lnTo>
                  <a:lnTo>
                    <a:pt x="676122" y="740528"/>
                  </a:lnTo>
                  <a:lnTo>
                    <a:pt x="638951" y="767149"/>
                  </a:lnTo>
                  <a:lnTo>
                    <a:pt x="598889" y="789630"/>
                  </a:lnTo>
                  <a:lnTo>
                    <a:pt x="556246" y="807659"/>
                  </a:lnTo>
                  <a:lnTo>
                    <a:pt x="511336" y="820923"/>
                  </a:lnTo>
                  <a:lnTo>
                    <a:pt x="464470" y="829110"/>
                  </a:lnTo>
                  <a:lnTo>
                    <a:pt x="415960" y="831908"/>
                  </a:lnTo>
                  <a:close/>
                </a:path>
              </a:pathLst>
            </a:custGeom>
            <a:solidFill>
              <a:srgbClr val="1F3B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531042" y="2212136"/>
              <a:ext cx="493395" cy="485775"/>
            </a:xfrm>
            <a:custGeom>
              <a:avLst/>
              <a:gdLst/>
              <a:ahLst/>
              <a:cxnLst/>
              <a:rect l="l" t="t" r="r" b="b"/>
              <a:pathLst>
                <a:path w="493395" h="485775">
                  <a:moveTo>
                    <a:pt x="344754" y="98386"/>
                  </a:moveTo>
                  <a:lnTo>
                    <a:pt x="344195" y="96710"/>
                  </a:lnTo>
                  <a:lnTo>
                    <a:pt x="333260" y="85674"/>
                  </a:lnTo>
                  <a:lnTo>
                    <a:pt x="333260" y="101409"/>
                  </a:lnTo>
                  <a:lnTo>
                    <a:pt x="330695" y="123177"/>
                  </a:lnTo>
                  <a:lnTo>
                    <a:pt x="320154" y="130962"/>
                  </a:lnTo>
                  <a:lnTo>
                    <a:pt x="262140" y="72351"/>
                  </a:lnTo>
                  <a:lnTo>
                    <a:pt x="249466" y="59550"/>
                  </a:lnTo>
                  <a:lnTo>
                    <a:pt x="248043" y="58966"/>
                  </a:lnTo>
                  <a:lnTo>
                    <a:pt x="245084" y="58966"/>
                  </a:lnTo>
                  <a:lnTo>
                    <a:pt x="243674" y="59550"/>
                  </a:lnTo>
                  <a:lnTo>
                    <a:pt x="129374" y="174980"/>
                  </a:lnTo>
                  <a:lnTo>
                    <a:pt x="111417" y="150355"/>
                  </a:lnTo>
                  <a:lnTo>
                    <a:pt x="246570" y="13843"/>
                  </a:lnTo>
                  <a:lnTo>
                    <a:pt x="333260" y="101409"/>
                  </a:lnTo>
                  <a:lnTo>
                    <a:pt x="333260" y="85674"/>
                  </a:lnTo>
                  <a:lnTo>
                    <a:pt x="262140" y="13843"/>
                  </a:lnTo>
                  <a:lnTo>
                    <a:pt x="248424" y="0"/>
                  </a:lnTo>
                  <a:lnTo>
                    <a:pt x="244703" y="0"/>
                  </a:lnTo>
                  <a:lnTo>
                    <a:pt x="98323" y="147853"/>
                  </a:lnTo>
                  <a:lnTo>
                    <a:pt x="98094" y="150876"/>
                  </a:lnTo>
                  <a:lnTo>
                    <a:pt x="125158" y="187960"/>
                  </a:lnTo>
                  <a:lnTo>
                    <a:pt x="125895" y="188442"/>
                  </a:lnTo>
                  <a:lnTo>
                    <a:pt x="126707" y="188887"/>
                  </a:lnTo>
                  <a:lnTo>
                    <a:pt x="130543" y="188887"/>
                  </a:lnTo>
                  <a:lnTo>
                    <a:pt x="131622" y="188442"/>
                  </a:lnTo>
                  <a:lnTo>
                    <a:pt x="144945" y="174980"/>
                  </a:lnTo>
                  <a:lnTo>
                    <a:pt x="246570" y="72351"/>
                  </a:lnTo>
                  <a:lnTo>
                    <a:pt x="317588" y="144094"/>
                  </a:lnTo>
                  <a:lnTo>
                    <a:pt x="320662" y="144322"/>
                  </a:lnTo>
                  <a:lnTo>
                    <a:pt x="338785" y="130962"/>
                  </a:lnTo>
                  <a:lnTo>
                    <a:pt x="340423" y="129743"/>
                  </a:lnTo>
                  <a:lnTo>
                    <a:pt x="341210" y="128371"/>
                  </a:lnTo>
                  <a:lnTo>
                    <a:pt x="344754" y="98386"/>
                  </a:lnTo>
                  <a:close/>
                </a:path>
                <a:path w="493395" h="485775">
                  <a:moveTo>
                    <a:pt x="353987" y="235127"/>
                  </a:moveTo>
                  <a:lnTo>
                    <a:pt x="339077" y="186461"/>
                  </a:lnTo>
                  <a:lnTo>
                    <a:pt x="342430" y="181762"/>
                  </a:lnTo>
                  <a:lnTo>
                    <a:pt x="341845" y="178308"/>
                  </a:lnTo>
                  <a:lnTo>
                    <a:pt x="336867" y="174752"/>
                  </a:lnTo>
                  <a:lnTo>
                    <a:pt x="333413" y="175310"/>
                  </a:lnTo>
                  <a:lnTo>
                    <a:pt x="327482" y="183642"/>
                  </a:lnTo>
                  <a:lnTo>
                    <a:pt x="327190" y="185432"/>
                  </a:lnTo>
                  <a:lnTo>
                    <a:pt x="340969" y="230403"/>
                  </a:lnTo>
                  <a:lnTo>
                    <a:pt x="288112" y="248488"/>
                  </a:lnTo>
                  <a:lnTo>
                    <a:pt x="319633" y="223075"/>
                  </a:lnTo>
                  <a:lnTo>
                    <a:pt x="320370" y="220865"/>
                  </a:lnTo>
                  <a:lnTo>
                    <a:pt x="306400" y="165341"/>
                  </a:lnTo>
                  <a:lnTo>
                    <a:pt x="315582" y="158610"/>
                  </a:lnTo>
                  <a:lnTo>
                    <a:pt x="316128" y="155155"/>
                  </a:lnTo>
                  <a:lnTo>
                    <a:pt x="312508" y="150215"/>
                  </a:lnTo>
                  <a:lnTo>
                    <a:pt x="309054" y="149682"/>
                  </a:lnTo>
                  <a:lnTo>
                    <a:pt x="295033" y="159943"/>
                  </a:lnTo>
                  <a:lnTo>
                    <a:pt x="294208" y="162242"/>
                  </a:lnTo>
                  <a:lnTo>
                    <a:pt x="308254" y="218046"/>
                  </a:lnTo>
                  <a:lnTo>
                    <a:pt x="254622" y="261264"/>
                  </a:lnTo>
                  <a:lnTo>
                    <a:pt x="254050" y="264210"/>
                  </a:lnTo>
                  <a:lnTo>
                    <a:pt x="256336" y="268363"/>
                  </a:lnTo>
                  <a:lnTo>
                    <a:pt x="258051" y="269328"/>
                  </a:lnTo>
                  <a:lnTo>
                    <a:pt x="261391" y="269328"/>
                  </a:lnTo>
                  <a:lnTo>
                    <a:pt x="322275" y="248488"/>
                  </a:lnTo>
                  <a:lnTo>
                    <a:pt x="352450" y="238163"/>
                  </a:lnTo>
                  <a:lnTo>
                    <a:pt x="353987" y="235127"/>
                  </a:lnTo>
                  <a:close/>
                </a:path>
                <a:path w="493395" h="485775">
                  <a:moveTo>
                    <a:pt x="492887" y="247154"/>
                  </a:moveTo>
                  <a:lnTo>
                    <a:pt x="479056" y="233159"/>
                  </a:lnTo>
                  <a:lnTo>
                    <a:pt x="479056" y="248881"/>
                  </a:lnTo>
                  <a:lnTo>
                    <a:pt x="457860" y="270281"/>
                  </a:lnTo>
                  <a:lnTo>
                    <a:pt x="359156" y="170357"/>
                  </a:lnTo>
                  <a:lnTo>
                    <a:pt x="378066" y="163004"/>
                  </a:lnTo>
                  <a:lnTo>
                    <a:pt x="379234" y="161836"/>
                  </a:lnTo>
                  <a:lnTo>
                    <a:pt x="383057" y="151714"/>
                  </a:lnTo>
                  <a:lnTo>
                    <a:pt x="479056" y="248881"/>
                  </a:lnTo>
                  <a:lnTo>
                    <a:pt x="479056" y="233159"/>
                  </a:lnTo>
                  <a:lnTo>
                    <a:pt x="398614" y="151714"/>
                  </a:lnTo>
                  <a:lnTo>
                    <a:pt x="383552" y="136461"/>
                  </a:lnTo>
                  <a:lnTo>
                    <a:pt x="381660" y="135902"/>
                  </a:lnTo>
                  <a:lnTo>
                    <a:pt x="377952" y="136677"/>
                  </a:lnTo>
                  <a:lnTo>
                    <a:pt x="376440" y="137972"/>
                  </a:lnTo>
                  <a:lnTo>
                    <a:pt x="370306" y="154152"/>
                  </a:lnTo>
                  <a:lnTo>
                    <a:pt x="345554" y="163766"/>
                  </a:lnTo>
                  <a:lnTo>
                    <a:pt x="344258" y="165265"/>
                  </a:lnTo>
                  <a:lnTo>
                    <a:pt x="344220" y="165455"/>
                  </a:lnTo>
                  <a:lnTo>
                    <a:pt x="343496" y="168910"/>
                  </a:lnTo>
                  <a:lnTo>
                    <a:pt x="344043" y="170802"/>
                  </a:lnTo>
                  <a:lnTo>
                    <a:pt x="413766" y="241388"/>
                  </a:lnTo>
                  <a:lnTo>
                    <a:pt x="413423" y="241388"/>
                  </a:lnTo>
                  <a:lnTo>
                    <a:pt x="410933" y="243878"/>
                  </a:lnTo>
                  <a:lnTo>
                    <a:pt x="410933" y="478650"/>
                  </a:lnTo>
                  <a:lnTo>
                    <a:pt x="313207" y="478650"/>
                  </a:lnTo>
                  <a:lnTo>
                    <a:pt x="313207" y="336169"/>
                  </a:lnTo>
                  <a:lnTo>
                    <a:pt x="310934" y="324840"/>
                  </a:lnTo>
                  <a:lnTo>
                    <a:pt x="306412" y="318096"/>
                  </a:lnTo>
                  <a:lnTo>
                    <a:pt x="304723" y="315582"/>
                  </a:lnTo>
                  <a:lnTo>
                    <a:pt x="295541" y="309333"/>
                  </a:lnTo>
                  <a:lnTo>
                    <a:pt x="284302" y="307035"/>
                  </a:lnTo>
                  <a:lnTo>
                    <a:pt x="208838" y="307035"/>
                  </a:lnTo>
                  <a:lnTo>
                    <a:pt x="197599" y="309333"/>
                  </a:lnTo>
                  <a:lnTo>
                    <a:pt x="188417" y="315582"/>
                  </a:lnTo>
                  <a:lnTo>
                    <a:pt x="182206" y="324840"/>
                  </a:lnTo>
                  <a:lnTo>
                    <a:pt x="179933" y="336169"/>
                  </a:lnTo>
                  <a:lnTo>
                    <a:pt x="179933" y="478650"/>
                  </a:lnTo>
                  <a:lnTo>
                    <a:pt x="82181" y="478650"/>
                  </a:lnTo>
                  <a:lnTo>
                    <a:pt x="82181" y="243878"/>
                  </a:lnTo>
                  <a:lnTo>
                    <a:pt x="79705" y="241388"/>
                  </a:lnTo>
                  <a:lnTo>
                    <a:pt x="79209" y="241388"/>
                  </a:lnTo>
                  <a:lnTo>
                    <a:pt x="125603" y="194538"/>
                  </a:lnTo>
                  <a:lnTo>
                    <a:pt x="126174" y="192836"/>
                  </a:lnTo>
                  <a:lnTo>
                    <a:pt x="125742" y="189458"/>
                  </a:lnTo>
                  <a:lnTo>
                    <a:pt x="124752" y="187960"/>
                  </a:lnTo>
                  <a:lnTo>
                    <a:pt x="111544" y="180149"/>
                  </a:lnTo>
                  <a:lnTo>
                    <a:pt x="111544" y="193001"/>
                  </a:lnTo>
                  <a:lnTo>
                    <a:pt x="35026" y="270281"/>
                  </a:lnTo>
                  <a:lnTo>
                    <a:pt x="13855" y="248881"/>
                  </a:lnTo>
                  <a:lnTo>
                    <a:pt x="84836" y="177177"/>
                  </a:lnTo>
                  <a:lnTo>
                    <a:pt x="111544" y="193001"/>
                  </a:lnTo>
                  <a:lnTo>
                    <a:pt x="111544" y="180149"/>
                  </a:lnTo>
                  <a:lnTo>
                    <a:pt x="106540" y="177177"/>
                  </a:lnTo>
                  <a:lnTo>
                    <a:pt x="86766" y="165455"/>
                  </a:lnTo>
                  <a:lnTo>
                    <a:pt x="84582" y="164134"/>
                  </a:lnTo>
                  <a:lnTo>
                    <a:pt x="81788" y="164515"/>
                  </a:lnTo>
                  <a:lnTo>
                    <a:pt x="80022" y="166319"/>
                  </a:lnTo>
                  <a:lnTo>
                    <a:pt x="0" y="247154"/>
                  </a:lnTo>
                  <a:lnTo>
                    <a:pt x="0" y="250634"/>
                  </a:lnTo>
                  <a:lnTo>
                    <a:pt x="32131" y="283083"/>
                  </a:lnTo>
                  <a:lnTo>
                    <a:pt x="33540" y="283679"/>
                  </a:lnTo>
                  <a:lnTo>
                    <a:pt x="36499" y="283679"/>
                  </a:lnTo>
                  <a:lnTo>
                    <a:pt x="37922" y="283083"/>
                  </a:lnTo>
                  <a:lnTo>
                    <a:pt x="50609" y="270281"/>
                  </a:lnTo>
                  <a:lnTo>
                    <a:pt x="71107" y="249580"/>
                  </a:lnTo>
                  <a:lnTo>
                    <a:pt x="71107" y="485648"/>
                  </a:lnTo>
                  <a:lnTo>
                    <a:pt x="265988" y="485648"/>
                  </a:lnTo>
                  <a:lnTo>
                    <a:pt x="265988" y="481126"/>
                  </a:lnTo>
                  <a:lnTo>
                    <a:pt x="263512" y="478650"/>
                  </a:lnTo>
                  <a:lnTo>
                    <a:pt x="191008" y="478650"/>
                  </a:lnTo>
                  <a:lnTo>
                    <a:pt x="191008" y="326199"/>
                  </a:lnTo>
                  <a:lnTo>
                    <a:pt x="198996" y="318096"/>
                  </a:lnTo>
                  <a:lnTo>
                    <a:pt x="294132" y="318096"/>
                  </a:lnTo>
                  <a:lnTo>
                    <a:pt x="302133" y="326199"/>
                  </a:lnTo>
                  <a:lnTo>
                    <a:pt x="302133" y="485648"/>
                  </a:lnTo>
                  <a:lnTo>
                    <a:pt x="422021" y="485648"/>
                  </a:lnTo>
                  <a:lnTo>
                    <a:pt x="422021" y="478650"/>
                  </a:lnTo>
                  <a:lnTo>
                    <a:pt x="422021" y="249745"/>
                  </a:lnTo>
                  <a:lnTo>
                    <a:pt x="454964" y="283083"/>
                  </a:lnTo>
                  <a:lnTo>
                    <a:pt x="456374" y="283679"/>
                  </a:lnTo>
                  <a:lnTo>
                    <a:pt x="459333" y="283679"/>
                  </a:lnTo>
                  <a:lnTo>
                    <a:pt x="460756" y="283083"/>
                  </a:lnTo>
                  <a:lnTo>
                    <a:pt x="473443" y="270281"/>
                  </a:lnTo>
                  <a:lnTo>
                    <a:pt x="492887" y="250634"/>
                  </a:lnTo>
                  <a:lnTo>
                    <a:pt x="492887" y="247154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244980" y="2911255"/>
            <a:ext cx="5088149" cy="1702389"/>
          </a:xfrm>
          <a:prstGeom prst="rect">
            <a:avLst/>
          </a:prstGeom>
        </p:spPr>
        <p:txBody>
          <a:bodyPr vert="horz" wrap="square" lIns="0" tIns="210185" rIns="0" bIns="0" rtlCol="0">
            <a:spAutoFit/>
          </a:bodyPr>
          <a:lstStyle/>
          <a:p>
            <a:pPr marR="14604" algn="ctr">
              <a:lnSpc>
                <a:spcPct val="100000"/>
              </a:lnSpc>
              <a:spcBef>
                <a:spcPts val="1655"/>
              </a:spcBef>
            </a:pPr>
            <a:r>
              <a:rPr sz="2600" spc="215" dirty="0">
                <a:solidFill>
                  <a:srgbClr val="34608D"/>
                </a:solidFill>
                <a:latin typeface="Tahoma"/>
                <a:cs typeface="Tahoma"/>
              </a:rPr>
              <a:t>Avant</a:t>
            </a:r>
            <a:endParaRPr sz="2600" dirty="0">
              <a:solidFill>
                <a:srgbClr val="34608D"/>
              </a:solidFill>
              <a:latin typeface="Tahoma"/>
              <a:cs typeface="Tahoma"/>
            </a:endParaRPr>
          </a:p>
          <a:p>
            <a:pPr marL="12700" marR="5080" algn="ctr">
              <a:lnSpc>
                <a:spcPts val="3080"/>
              </a:lnSpc>
              <a:spcBef>
                <a:spcPts val="2340"/>
              </a:spcBef>
            </a:pPr>
            <a:r>
              <a:rPr sz="3000" b="1" spc="355" dirty="0">
                <a:solidFill>
                  <a:srgbClr val="34608D"/>
                </a:solidFill>
                <a:latin typeface="Tahoma"/>
                <a:cs typeface="Tahoma"/>
              </a:rPr>
              <a:t>LE</a:t>
            </a:r>
            <a:r>
              <a:rPr sz="3000" b="1" spc="-114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000" b="1" dirty="0">
                <a:solidFill>
                  <a:srgbClr val="34608D"/>
                </a:solidFill>
                <a:latin typeface="Tahoma"/>
                <a:cs typeface="Tahoma"/>
              </a:rPr>
              <a:t>BIEN</a:t>
            </a:r>
            <a:r>
              <a:rPr sz="3000" b="1" spc="-11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000" b="1" spc="145" dirty="0">
                <a:solidFill>
                  <a:srgbClr val="34608D"/>
                </a:solidFill>
                <a:latin typeface="Tahoma"/>
                <a:cs typeface="Tahoma"/>
              </a:rPr>
              <a:t>EN</a:t>
            </a:r>
            <a:r>
              <a:rPr sz="3000" b="1" spc="-11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000" b="1" spc="130" dirty="0">
                <a:solidFill>
                  <a:srgbClr val="34608D"/>
                </a:solidFill>
                <a:latin typeface="Tahoma"/>
                <a:cs typeface="Tahoma"/>
              </a:rPr>
              <a:t>QUELQUES </a:t>
            </a:r>
            <a:r>
              <a:rPr sz="3000" b="1" spc="85" dirty="0">
                <a:solidFill>
                  <a:srgbClr val="34608D"/>
                </a:solidFill>
                <a:latin typeface="Tahoma"/>
                <a:cs typeface="Tahoma"/>
              </a:rPr>
              <a:t>CHIFFRES</a:t>
            </a:r>
            <a:endParaRPr sz="3000" b="1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74359" y="5191478"/>
            <a:ext cx="1397000" cy="62547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328295">
              <a:lnSpc>
                <a:spcPts val="2330"/>
              </a:lnSpc>
              <a:spcBef>
                <a:spcPts val="235"/>
              </a:spcBef>
            </a:pPr>
            <a:r>
              <a:rPr sz="2000" spc="215" dirty="0">
                <a:solidFill>
                  <a:srgbClr val="34608D"/>
                </a:solidFill>
                <a:latin typeface="Tahoma"/>
                <a:cs typeface="Tahoma"/>
              </a:rPr>
              <a:t>55</a:t>
            </a:r>
            <a:r>
              <a:rPr sz="2000" spc="-17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000" spc="-25" dirty="0">
                <a:solidFill>
                  <a:srgbClr val="34608D"/>
                </a:solidFill>
                <a:latin typeface="Tahoma"/>
                <a:cs typeface="Tahoma"/>
              </a:rPr>
              <a:t>M² </a:t>
            </a:r>
            <a:r>
              <a:rPr sz="2000" spc="50" dirty="0">
                <a:solidFill>
                  <a:srgbClr val="D4A324"/>
                </a:solidFill>
                <a:latin typeface="Tahoma"/>
                <a:cs typeface="Tahoma"/>
              </a:rPr>
              <a:t>HABITABLE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22738" y="5191478"/>
            <a:ext cx="882015" cy="625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5244" algn="ctr">
              <a:lnSpc>
                <a:spcPts val="2365"/>
              </a:lnSpc>
              <a:spcBef>
                <a:spcPts val="100"/>
              </a:spcBef>
            </a:pPr>
            <a:r>
              <a:rPr sz="2000" spc="175" dirty="0">
                <a:solidFill>
                  <a:srgbClr val="34608D"/>
                </a:solidFill>
                <a:latin typeface="Tahoma"/>
                <a:cs typeface="Tahoma"/>
              </a:rPr>
              <a:t>2</a:t>
            </a:r>
            <a:endParaRPr sz="2000" dirty="0">
              <a:solidFill>
                <a:srgbClr val="34608D"/>
              </a:solidFill>
              <a:latin typeface="Tahoma"/>
              <a:cs typeface="Tahoma"/>
            </a:endParaRPr>
          </a:p>
          <a:p>
            <a:pPr algn="ctr">
              <a:lnSpc>
                <a:spcPts val="2365"/>
              </a:lnSpc>
            </a:pPr>
            <a:r>
              <a:rPr sz="2000" spc="-10" dirty="0">
                <a:solidFill>
                  <a:srgbClr val="D4A324"/>
                </a:solidFill>
                <a:latin typeface="Tahoma"/>
                <a:cs typeface="Tahoma"/>
              </a:rPr>
              <a:t>PIÈCES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225420" y="5987422"/>
            <a:ext cx="1386205" cy="88265"/>
          </a:xfrm>
          <a:custGeom>
            <a:avLst/>
            <a:gdLst/>
            <a:ahLst/>
            <a:cxnLst/>
            <a:rect l="l" t="t" r="r" b="b"/>
            <a:pathLst>
              <a:path w="1386204" h="88264">
                <a:moveTo>
                  <a:pt x="1386184" y="87772"/>
                </a:moveTo>
                <a:lnTo>
                  <a:pt x="0" y="87772"/>
                </a:lnTo>
                <a:lnTo>
                  <a:pt x="0" y="0"/>
                </a:lnTo>
                <a:lnTo>
                  <a:pt x="1386184" y="0"/>
                </a:lnTo>
                <a:lnTo>
                  <a:pt x="1386184" y="87772"/>
                </a:lnTo>
                <a:close/>
              </a:path>
            </a:pathLst>
          </a:custGeom>
          <a:solidFill>
            <a:srgbClr val="D4A3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304803" y="5191478"/>
            <a:ext cx="1226185" cy="625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5244" algn="ctr">
              <a:lnSpc>
                <a:spcPts val="2365"/>
              </a:lnSpc>
              <a:spcBef>
                <a:spcPts val="100"/>
              </a:spcBef>
            </a:pPr>
            <a:r>
              <a:rPr sz="2000" spc="-465" dirty="0">
                <a:solidFill>
                  <a:srgbClr val="34608D"/>
                </a:solidFill>
                <a:latin typeface="Tahoma"/>
                <a:cs typeface="Tahoma"/>
              </a:rPr>
              <a:t>1</a:t>
            </a:r>
            <a:endParaRPr sz="2000" dirty="0">
              <a:solidFill>
                <a:srgbClr val="34608D"/>
              </a:solidFill>
              <a:latin typeface="Tahoma"/>
              <a:cs typeface="Tahoma"/>
            </a:endParaRPr>
          </a:p>
          <a:p>
            <a:pPr algn="ctr">
              <a:lnSpc>
                <a:spcPts val="2365"/>
              </a:lnSpc>
            </a:pPr>
            <a:r>
              <a:rPr sz="2000" spc="65" dirty="0">
                <a:solidFill>
                  <a:srgbClr val="D4A324"/>
                </a:solidFill>
                <a:latin typeface="Tahoma"/>
                <a:cs typeface="Tahoma"/>
              </a:rPr>
              <a:t>CHAMBRE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679709" y="5987422"/>
            <a:ext cx="1386205" cy="88265"/>
          </a:xfrm>
          <a:custGeom>
            <a:avLst/>
            <a:gdLst/>
            <a:ahLst/>
            <a:cxnLst/>
            <a:rect l="l" t="t" r="r" b="b"/>
            <a:pathLst>
              <a:path w="1386204" h="88264">
                <a:moveTo>
                  <a:pt x="1386184" y="87772"/>
                </a:moveTo>
                <a:lnTo>
                  <a:pt x="0" y="87772"/>
                </a:lnTo>
                <a:lnTo>
                  <a:pt x="0" y="0"/>
                </a:lnTo>
                <a:lnTo>
                  <a:pt x="1386184" y="0"/>
                </a:lnTo>
                <a:lnTo>
                  <a:pt x="1386184" y="87772"/>
                </a:lnTo>
                <a:close/>
              </a:path>
            </a:pathLst>
          </a:custGeom>
          <a:solidFill>
            <a:srgbClr val="D4A3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72791" y="5987422"/>
            <a:ext cx="1386205" cy="88265"/>
          </a:xfrm>
          <a:custGeom>
            <a:avLst/>
            <a:gdLst/>
            <a:ahLst/>
            <a:cxnLst/>
            <a:rect l="l" t="t" r="r" b="b"/>
            <a:pathLst>
              <a:path w="1386205" h="88264">
                <a:moveTo>
                  <a:pt x="1386184" y="87772"/>
                </a:moveTo>
                <a:lnTo>
                  <a:pt x="0" y="87772"/>
                </a:lnTo>
                <a:lnTo>
                  <a:pt x="0" y="0"/>
                </a:lnTo>
                <a:lnTo>
                  <a:pt x="1386184" y="0"/>
                </a:lnTo>
                <a:lnTo>
                  <a:pt x="1386184" y="87772"/>
                </a:lnTo>
                <a:close/>
              </a:path>
            </a:pathLst>
          </a:custGeom>
          <a:solidFill>
            <a:srgbClr val="D4A3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141153" y="6075194"/>
            <a:ext cx="1386205" cy="88265"/>
          </a:xfrm>
          <a:custGeom>
            <a:avLst/>
            <a:gdLst/>
            <a:ahLst/>
            <a:cxnLst/>
            <a:rect l="l" t="t" r="r" b="b"/>
            <a:pathLst>
              <a:path w="1386204" h="88264">
                <a:moveTo>
                  <a:pt x="1386184" y="87772"/>
                </a:moveTo>
                <a:lnTo>
                  <a:pt x="0" y="87772"/>
                </a:lnTo>
                <a:lnTo>
                  <a:pt x="0" y="0"/>
                </a:lnTo>
                <a:lnTo>
                  <a:pt x="1386184" y="0"/>
                </a:lnTo>
                <a:lnTo>
                  <a:pt x="1386184" y="87772"/>
                </a:lnTo>
                <a:close/>
              </a:path>
            </a:pathLst>
          </a:custGeom>
          <a:solidFill>
            <a:srgbClr val="D4A3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909758" y="6605559"/>
            <a:ext cx="822584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20" dirty="0">
                <a:solidFill>
                  <a:srgbClr val="D8B884"/>
                </a:solidFill>
                <a:latin typeface="Trebuchet MS"/>
                <a:cs typeface="Trebuchet MS"/>
              </a:rPr>
              <a:t>Rénovation</a:t>
            </a:r>
            <a:r>
              <a:rPr sz="1800" b="1" spc="-105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1800" b="1" spc="105" dirty="0">
                <a:solidFill>
                  <a:srgbClr val="D8B884"/>
                </a:solidFill>
                <a:latin typeface="Trebuchet MS"/>
                <a:cs typeface="Trebuchet MS"/>
              </a:rPr>
              <a:t>intégrale</a:t>
            </a:r>
            <a:r>
              <a:rPr sz="1800" b="1" spc="-105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1800" b="1" spc="165" dirty="0">
                <a:solidFill>
                  <a:srgbClr val="D8B884"/>
                </a:solidFill>
                <a:latin typeface="Trebuchet MS"/>
                <a:cs typeface="Trebuchet MS"/>
              </a:rPr>
              <a:t>du</a:t>
            </a:r>
            <a:r>
              <a:rPr sz="1800" b="1" spc="-105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1800" b="1" spc="100" dirty="0">
                <a:solidFill>
                  <a:srgbClr val="D8B884"/>
                </a:solidFill>
                <a:latin typeface="Trebuchet MS"/>
                <a:cs typeface="Trebuchet MS"/>
              </a:rPr>
              <a:t>bien</a:t>
            </a:r>
            <a:r>
              <a:rPr sz="1800" b="1" spc="-105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D8B884"/>
                </a:solidFill>
                <a:latin typeface="Trebuchet MS"/>
                <a:cs typeface="Trebuchet MS"/>
              </a:rPr>
              <a:t>et</a:t>
            </a:r>
            <a:r>
              <a:rPr sz="1800" b="1" spc="-105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1800" b="1" spc="120" dirty="0">
                <a:solidFill>
                  <a:srgbClr val="D8B884"/>
                </a:solidFill>
                <a:latin typeface="Trebuchet MS"/>
                <a:cs typeface="Trebuchet MS"/>
              </a:rPr>
              <a:t>remise</a:t>
            </a:r>
            <a:r>
              <a:rPr sz="1800" b="1" spc="-105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1800" b="1" spc="250" dirty="0">
                <a:solidFill>
                  <a:srgbClr val="D8B884"/>
                </a:solidFill>
                <a:latin typeface="Trebuchet MS"/>
                <a:cs typeface="Trebuchet MS"/>
              </a:rPr>
              <a:t>à</a:t>
            </a:r>
            <a:r>
              <a:rPr sz="1800" b="1" spc="-105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1800" b="1" spc="95" dirty="0">
                <a:solidFill>
                  <a:srgbClr val="D8B884"/>
                </a:solidFill>
                <a:latin typeface="Trebuchet MS"/>
                <a:cs typeface="Trebuchet MS"/>
              </a:rPr>
              <a:t>neuf</a:t>
            </a:r>
            <a:r>
              <a:rPr sz="1800" b="1" spc="-105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1800" b="1" spc="90" dirty="0">
                <a:solidFill>
                  <a:srgbClr val="D8B884"/>
                </a:solidFill>
                <a:latin typeface="Trebuchet MS"/>
                <a:cs typeface="Trebuchet MS"/>
              </a:rPr>
              <a:t>complète:</a:t>
            </a:r>
            <a:endParaRPr sz="1800">
              <a:solidFill>
                <a:srgbClr val="D8B884"/>
              </a:solidFill>
              <a:latin typeface="Trebuchet MS"/>
              <a:cs typeface="Trebuchet MS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93909" y="7551709"/>
            <a:ext cx="76200" cy="7620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93909" y="8370859"/>
            <a:ext cx="76200" cy="7620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93909" y="9190009"/>
            <a:ext cx="76200" cy="7620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10298349" y="7289454"/>
            <a:ext cx="7303851" cy="2482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9300"/>
              </a:lnSpc>
              <a:spcBef>
                <a:spcPts val="100"/>
              </a:spcBef>
            </a:pPr>
            <a:r>
              <a:rPr sz="1800" dirty="0">
                <a:solidFill>
                  <a:srgbClr val="D8B884"/>
                </a:solidFill>
                <a:latin typeface="Lucida Sans Unicode"/>
                <a:cs typeface="Lucida Sans Unicode"/>
              </a:rPr>
              <a:t>Reconfiguration</a:t>
            </a:r>
            <a:r>
              <a:rPr sz="1800" spc="290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D8B884"/>
                </a:solidFill>
                <a:latin typeface="Lucida Sans Unicode"/>
                <a:cs typeface="Lucida Sans Unicode"/>
              </a:rPr>
              <a:t>des</a:t>
            </a:r>
            <a:r>
              <a:rPr sz="1800" spc="295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110" dirty="0">
                <a:solidFill>
                  <a:srgbClr val="D8B884"/>
                </a:solidFill>
                <a:latin typeface="Lucida Sans Unicode"/>
                <a:cs typeface="Lucida Sans Unicode"/>
              </a:rPr>
              <a:t>espaces</a:t>
            </a:r>
            <a:r>
              <a:rPr sz="1800" spc="295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D8B884"/>
                </a:solidFill>
                <a:latin typeface="Lucida Sans Unicode"/>
                <a:cs typeface="Lucida Sans Unicode"/>
              </a:rPr>
              <a:t>:</a:t>
            </a:r>
            <a:r>
              <a:rPr sz="1800" spc="295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D8B884"/>
                </a:solidFill>
                <a:latin typeface="Lucida Sans Unicode"/>
                <a:cs typeface="Lucida Sans Unicode"/>
              </a:rPr>
              <a:t>cuisine</a:t>
            </a:r>
            <a:r>
              <a:rPr sz="1800" spc="290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D8B884"/>
                </a:solidFill>
                <a:latin typeface="Lucida Sans Unicode"/>
                <a:cs typeface="Lucida Sans Unicode"/>
              </a:rPr>
              <a:t>moderne</a:t>
            </a:r>
            <a:r>
              <a:rPr sz="1800" spc="295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D8B884"/>
                </a:solidFill>
                <a:latin typeface="Lucida Sans Unicode"/>
                <a:cs typeface="Lucida Sans Unicode"/>
              </a:rPr>
              <a:t>ouverte,</a:t>
            </a:r>
            <a:r>
              <a:rPr sz="1800" spc="295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D8B884"/>
                </a:solidFill>
                <a:latin typeface="Lucida Sans Unicode"/>
                <a:cs typeface="Lucida Sans Unicode"/>
              </a:rPr>
              <a:t>création </a:t>
            </a:r>
            <a:r>
              <a:rPr sz="1800" dirty="0">
                <a:solidFill>
                  <a:srgbClr val="D8B884"/>
                </a:solidFill>
                <a:latin typeface="Lucida Sans Unicode"/>
                <a:cs typeface="Lucida Sans Unicode"/>
              </a:rPr>
              <a:t>d’une</a:t>
            </a:r>
            <a:r>
              <a:rPr sz="1800" spc="-20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90" dirty="0">
                <a:solidFill>
                  <a:srgbClr val="D8B884"/>
                </a:solidFill>
                <a:latin typeface="Lucida Sans Unicode"/>
                <a:cs typeface="Lucida Sans Unicode"/>
              </a:rPr>
              <a:t>seconde</a:t>
            </a:r>
            <a:r>
              <a:rPr sz="1800" spc="-20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D8B884"/>
                </a:solidFill>
                <a:latin typeface="Lucida Sans Unicode"/>
                <a:cs typeface="Lucida Sans Unicode"/>
              </a:rPr>
              <a:t>chambre,</a:t>
            </a:r>
            <a:r>
              <a:rPr sz="1800" spc="-20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80" dirty="0">
                <a:solidFill>
                  <a:srgbClr val="D8B884"/>
                </a:solidFill>
                <a:latin typeface="Lucida Sans Unicode"/>
                <a:cs typeface="Lucida Sans Unicode"/>
              </a:rPr>
              <a:t>rangements</a:t>
            </a:r>
            <a:r>
              <a:rPr sz="1800" spc="-20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D8B884"/>
                </a:solidFill>
                <a:latin typeface="Lucida Sans Unicode"/>
                <a:cs typeface="Lucida Sans Unicode"/>
              </a:rPr>
              <a:t>optimisés</a:t>
            </a:r>
            <a:endParaRPr sz="1800" dirty="0">
              <a:solidFill>
                <a:srgbClr val="D8B884"/>
              </a:solidFill>
              <a:latin typeface="Lucida Sans Unicode"/>
              <a:cs typeface="Lucida Sans Unicode"/>
            </a:endParaRPr>
          </a:p>
          <a:p>
            <a:pPr marL="12700" marR="5080">
              <a:lnSpc>
                <a:spcPct val="149300"/>
              </a:lnSpc>
            </a:pPr>
            <a:r>
              <a:rPr sz="1800" dirty="0">
                <a:solidFill>
                  <a:srgbClr val="D8B884"/>
                </a:solidFill>
                <a:latin typeface="Lucida Sans Unicode"/>
                <a:cs typeface="Lucida Sans Unicode"/>
              </a:rPr>
              <a:t>Prestations</a:t>
            </a:r>
            <a:r>
              <a:rPr sz="1800" spc="350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D8B884"/>
                </a:solidFill>
                <a:latin typeface="Lucida Sans Unicode"/>
                <a:cs typeface="Lucida Sans Unicode"/>
              </a:rPr>
              <a:t>haut</a:t>
            </a:r>
            <a:r>
              <a:rPr sz="1800" spc="355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D8B884"/>
                </a:solidFill>
                <a:latin typeface="Lucida Sans Unicode"/>
                <a:cs typeface="Lucida Sans Unicode"/>
              </a:rPr>
              <a:t>de</a:t>
            </a:r>
            <a:r>
              <a:rPr sz="1800" spc="355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160" dirty="0">
                <a:solidFill>
                  <a:srgbClr val="D8B884"/>
                </a:solidFill>
                <a:latin typeface="Lucida Sans Unicode"/>
                <a:cs typeface="Lucida Sans Unicode"/>
              </a:rPr>
              <a:t>gamme</a:t>
            </a:r>
            <a:r>
              <a:rPr sz="1800" spc="350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D8B884"/>
                </a:solidFill>
                <a:latin typeface="Lucida Sans Unicode"/>
                <a:cs typeface="Lucida Sans Unicode"/>
              </a:rPr>
              <a:t>:</a:t>
            </a:r>
            <a:r>
              <a:rPr sz="1800" spc="355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D8B884"/>
                </a:solidFill>
                <a:latin typeface="Lucida Sans Unicode"/>
                <a:cs typeface="Lucida Sans Unicode"/>
              </a:rPr>
              <a:t>salle</a:t>
            </a:r>
            <a:r>
              <a:rPr sz="1800" spc="355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D8B884"/>
                </a:solidFill>
                <a:latin typeface="Lucida Sans Unicode"/>
                <a:cs typeface="Lucida Sans Unicode"/>
              </a:rPr>
              <a:t>de</a:t>
            </a:r>
            <a:r>
              <a:rPr sz="1800" spc="350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D8B884"/>
                </a:solidFill>
                <a:latin typeface="Lucida Sans Unicode"/>
                <a:cs typeface="Lucida Sans Unicode"/>
              </a:rPr>
              <a:t>bain</a:t>
            </a:r>
            <a:r>
              <a:rPr sz="1800" spc="355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D8B884"/>
                </a:solidFill>
                <a:latin typeface="Lucida Sans Unicode"/>
                <a:cs typeface="Lucida Sans Unicode"/>
              </a:rPr>
              <a:t>modernisée,</a:t>
            </a:r>
            <a:r>
              <a:rPr sz="1800" spc="355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D8B884"/>
                </a:solidFill>
                <a:latin typeface="Lucida Sans Unicode"/>
                <a:cs typeface="Lucida Sans Unicode"/>
              </a:rPr>
              <a:t>finitions </a:t>
            </a:r>
            <a:r>
              <a:rPr sz="1800" spc="55" dirty="0">
                <a:solidFill>
                  <a:srgbClr val="D8B884"/>
                </a:solidFill>
                <a:latin typeface="Lucida Sans Unicode"/>
                <a:cs typeface="Lucida Sans Unicode"/>
              </a:rPr>
              <a:t>soignées</a:t>
            </a:r>
            <a:r>
              <a:rPr sz="1800" spc="-55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D8B884"/>
                </a:solidFill>
                <a:latin typeface="Lucida Sans Unicode"/>
                <a:cs typeface="Lucida Sans Unicode"/>
              </a:rPr>
              <a:t>murs,</a:t>
            </a:r>
            <a:r>
              <a:rPr sz="1800" spc="-50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D8B884"/>
                </a:solidFill>
                <a:latin typeface="Lucida Sans Unicode"/>
                <a:cs typeface="Lucida Sans Unicode"/>
              </a:rPr>
              <a:t>sols</a:t>
            </a:r>
            <a:r>
              <a:rPr sz="1800" spc="-50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D8B884"/>
                </a:solidFill>
                <a:latin typeface="Lucida Sans Unicode"/>
                <a:cs typeface="Lucida Sans Unicode"/>
              </a:rPr>
              <a:t>et</a:t>
            </a:r>
            <a:r>
              <a:rPr sz="1800" spc="-50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35" dirty="0">
                <a:solidFill>
                  <a:srgbClr val="D8B884"/>
                </a:solidFill>
                <a:latin typeface="Lucida Sans Unicode"/>
                <a:cs typeface="Lucida Sans Unicode"/>
              </a:rPr>
              <a:t>plafonds</a:t>
            </a:r>
            <a:endParaRPr sz="1800" dirty="0">
              <a:solidFill>
                <a:srgbClr val="D8B884"/>
              </a:solidFill>
              <a:latin typeface="Lucida Sans Unicode"/>
              <a:cs typeface="Lucida Sans Unicode"/>
            </a:endParaRPr>
          </a:p>
          <a:p>
            <a:pPr marL="12700" marR="5080">
              <a:lnSpc>
                <a:spcPct val="149300"/>
              </a:lnSpc>
            </a:pPr>
            <a:r>
              <a:rPr sz="1800" dirty="0">
                <a:solidFill>
                  <a:srgbClr val="D8B884"/>
                </a:solidFill>
                <a:latin typeface="Lucida Sans Unicode"/>
                <a:cs typeface="Lucida Sans Unicode"/>
              </a:rPr>
              <a:t>Prestations</a:t>
            </a:r>
            <a:r>
              <a:rPr sz="1800" spc="350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D8B884"/>
                </a:solidFill>
                <a:latin typeface="Lucida Sans Unicode"/>
                <a:cs typeface="Lucida Sans Unicode"/>
              </a:rPr>
              <a:t>haut</a:t>
            </a:r>
            <a:r>
              <a:rPr sz="1800" spc="355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D8B884"/>
                </a:solidFill>
                <a:latin typeface="Lucida Sans Unicode"/>
                <a:cs typeface="Lucida Sans Unicode"/>
              </a:rPr>
              <a:t>de</a:t>
            </a:r>
            <a:r>
              <a:rPr sz="1800" spc="355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160" dirty="0">
                <a:solidFill>
                  <a:srgbClr val="D8B884"/>
                </a:solidFill>
                <a:latin typeface="Lucida Sans Unicode"/>
                <a:cs typeface="Lucida Sans Unicode"/>
              </a:rPr>
              <a:t>gamme</a:t>
            </a:r>
            <a:r>
              <a:rPr sz="1800" spc="350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D8B884"/>
                </a:solidFill>
                <a:latin typeface="Lucida Sans Unicode"/>
                <a:cs typeface="Lucida Sans Unicode"/>
              </a:rPr>
              <a:t>:</a:t>
            </a:r>
            <a:r>
              <a:rPr sz="1800" spc="355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D8B884"/>
                </a:solidFill>
                <a:latin typeface="Lucida Sans Unicode"/>
                <a:cs typeface="Lucida Sans Unicode"/>
              </a:rPr>
              <a:t>salle</a:t>
            </a:r>
            <a:r>
              <a:rPr sz="1800" spc="355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D8B884"/>
                </a:solidFill>
                <a:latin typeface="Lucida Sans Unicode"/>
                <a:cs typeface="Lucida Sans Unicode"/>
              </a:rPr>
              <a:t>de</a:t>
            </a:r>
            <a:r>
              <a:rPr sz="1800" spc="350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D8B884"/>
                </a:solidFill>
                <a:latin typeface="Lucida Sans Unicode"/>
                <a:cs typeface="Lucida Sans Unicode"/>
              </a:rPr>
              <a:t>bain</a:t>
            </a:r>
            <a:r>
              <a:rPr sz="1800" spc="355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D8B884"/>
                </a:solidFill>
                <a:latin typeface="Lucida Sans Unicode"/>
                <a:cs typeface="Lucida Sans Unicode"/>
              </a:rPr>
              <a:t>modernisée,</a:t>
            </a:r>
            <a:r>
              <a:rPr sz="1800" spc="355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D8B884"/>
                </a:solidFill>
                <a:latin typeface="Lucida Sans Unicode"/>
                <a:cs typeface="Lucida Sans Unicode"/>
              </a:rPr>
              <a:t>finitions </a:t>
            </a:r>
            <a:r>
              <a:rPr sz="1800" spc="55" dirty="0">
                <a:solidFill>
                  <a:srgbClr val="D8B884"/>
                </a:solidFill>
                <a:latin typeface="Lucida Sans Unicode"/>
                <a:cs typeface="Lucida Sans Unicode"/>
              </a:rPr>
              <a:t>soignées</a:t>
            </a:r>
            <a:r>
              <a:rPr sz="1800" spc="-55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D8B884"/>
                </a:solidFill>
                <a:latin typeface="Lucida Sans Unicode"/>
                <a:cs typeface="Lucida Sans Unicode"/>
              </a:rPr>
              <a:t>murs,</a:t>
            </a:r>
            <a:r>
              <a:rPr sz="1800" spc="-50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D8B884"/>
                </a:solidFill>
                <a:latin typeface="Lucida Sans Unicode"/>
                <a:cs typeface="Lucida Sans Unicode"/>
              </a:rPr>
              <a:t>sols</a:t>
            </a:r>
            <a:r>
              <a:rPr sz="1800" spc="-50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D8B884"/>
                </a:solidFill>
                <a:latin typeface="Lucida Sans Unicode"/>
                <a:cs typeface="Lucida Sans Unicode"/>
              </a:rPr>
              <a:t>et</a:t>
            </a:r>
            <a:r>
              <a:rPr sz="1800" spc="-50" dirty="0">
                <a:solidFill>
                  <a:srgbClr val="D8B884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D8B884"/>
                </a:solidFill>
                <a:latin typeface="Lucida Sans Unicode"/>
                <a:cs typeface="Lucida Sans Unicode"/>
              </a:rPr>
              <a:t>plafonds.</a:t>
            </a:r>
            <a:endParaRPr sz="1800" dirty="0">
              <a:solidFill>
                <a:srgbClr val="D8B884"/>
              </a:solidFill>
              <a:latin typeface="Lucida Sans Unicode"/>
              <a:cs typeface="Lucida Sans Unicod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081933" y="5137680"/>
            <a:ext cx="882015" cy="625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365"/>
              </a:lnSpc>
              <a:spcBef>
                <a:spcPts val="100"/>
              </a:spcBef>
            </a:pPr>
            <a:r>
              <a:rPr sz="2000" spc="130" dirty="0">
                <a:solidFill>
                  <a:srgbClr val="D8B884"/>
                </a:solidFill>
                <a:latin typeface="Tahoma"/>
                <a:cs typeface="Tahoma"/>
              </a:rPr>
              <a:t>3</a:t>
            </a:r>
            <a:endParaRPr sz="2000" dirty="0">
              <a:solidFill>
                <a:srgbClr val="D8B884"/>
              </a:solidFill>
              <a:latin typeface="Tahoma"/>
              <a:cs typeface="Tahoma"/>
            </a:endParaRPr>
          </a:p>
          <a:p>
            <a:pPr algn="ctr">
              <a:lnSpc>
                <a:spcPts val="2365"/>
              </a:lnSpc>
            </a:pPr>
            <a:r>
              <a:rPr sz="2000" spc="-10" dirty="0">
                <a:solidFill>
                  <a:srgbClr val="D4A324"/>
                </a:solidFill>
                <a:latin typeface="Tahoma"/>
                <a:cs typeface="Tahoma"/>
              </a:rPr>
              <a:t>PIÈCES</a:t>
            </a:r>
            <a:endParaRPr sz="2000" dirty="0">
              <a:latin typeface="Tahoma"/>
              <a:cs typeface="Tahoma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3113866" y="2105052"/>
            <a:ext cx="832485" cy="832485"/>
            <a:chOff x="13113866" y="2105052"/>
            <a:chExt cx="832485" cy="832485"/>
          </a:xfrm>
        </p:grpSpPr>
        <p:sp>
          <p:nvSpPr>
            <p:cNvPr id="32" name="object 32"/>
            <p:cNvSpPr/>
            <p:nvPr/>
          </p:nvSpPr>
          <p:spPr>
            <a:xfrm>
              <a:off x="13113866" y="2105052"/>
              <a:ext cx="832485" cy="832485"/>
            </a:xfrm>
            <a:custGeom>
              <a:avLst/>
              <a:gdLst/>
              <a:ahLst/>
              <a:cxnLst/>
              <a:rect l="l" t="t" r="r" b="b"/>
              <a:pathLst>
                <a:path w="832484" h="832485">
                  <a:moveTo>
                    <a:pt x="415960" y="831908"/>
                  </a:moveTo>
                  <a:lnTo>
                    <a:pt x="367450" y="829110"/>
                  </a:lnTo>
                  <a:lnTo>
                    <a:pt x="320584" y="820923"/>
                  </a:lnTo>
                  <a:lnTo>
                    <a:pt x="275674" y="807659"/>
                  </a:lnTo>
                  <a:lnTo>
                    <a:pt x="233032" y="789631"/>
                  </a:lnTo>
                  <a:lnTo>
                    <a:pt x="192969" y="767150"/>
                  </a:lnTo>
                  <a:lnTo>
                    <a:pt x="155798" y="740529"/>
                  </a:lnTo>
                  <a:lnTo>
                    <a:pt x="121832" y="710079"/>
                  </a:lnTo>
                  <a:lnTo>
                    <a:pt x="91382" y="676113"/>
                  </a:lnTo>
                  <a:lnTo>
                    <a:pt x="64760" y="638943"/>
                  </a:lnTo>
                  <a:lnTo>
                    <a:pt x="42278" y="598881"/>
                  </a:lnTo>
                  <a:lnTo>
                    <a:pt x="24250" y="556239"/>
                  </a:lnTo>
                  <a:lnTo>
                    <a:pt x="10985" y="511329"/>
                  </a:lnTo>
                  <a:lnTo>
                    <a:pt x="2798" y="464463"/>
                  </a:lnTo>
                  <a:lnTo>
                    <a:pt x="0" y="415954"/>
                  </a:lnTo>
                  <a:lnTo>
                    <a:pt x="2798" y="367445"/>
                  </a:lnTo>
                  <a:lnTo>
                    <a:pt x="10985" y="320580"/>
                  </a:lnTo>
                  <a:lnTo>
                    <a:pt x="24250" y="275670"/>
                  </a:lnTo>
                  <a:lnTo>
                    <a:pt x="42278" y="233028"/>
                  </a:lnTo>
                  <a:lnTo>
                    <a:pt x="64760" y="192966"/>
                  </a:lnTo>
                  <a:lnTo>
                    <a:pt x="91382" y="155796"/>
                  </a:lnTo>
                  <a:lnTo>
                    <a:pt x="121832" y="121830"/>
                  </a:lnTo>
                  <a:lnTo>
                    <a:pt x="155798" y="91380"/>
                  </a:lnTo>
                  <a:lnTo>
                    <a:pt x="192969" y="64759"/>
                  </a:lnTo>
                  <a:lnTo>
                    <a:pt x="233032" y="42278"/>
                  </a:lnTo>
                  <a:lnTo>
                    <a:pt x="275674" y="24249"/>
                  </a:lnTo>
                  <a:lnTo>
                    <a:pt x="320584" y="10985"/>
                  </a:lnTo>
                  <a:lnTo>
                    <a:pt x="367450" y="2798"/>
                  </a:lnTo>
                  <a:lnTo>
                    <a:pt x="415960" y="0"/>
                  </a:lnTo>
                  <a:lnTo>
                    <a:pt x="464464" y="2798"/>
                  </a:lnTo>
                  <a:lnTo>
                    <a:pt x="511324" y="10985"/>
                  </a:lnTo>
                  <a:lnTo>
                    <a:pt x="556230" y="24249"/>
                  </a:lnTo>
                  <a:lnTo>
                    <a:pt x="598869" y="42278"/>
                  </a:lnTo>
                  <a:lnTo>
                    <a:pt x="638929" y="64759"/>
                  </a:lnTo>
                  <a:lnTo>
                    <a:pt x="676097" y="91380"/>
                  </a:lnTo>
                  <a:lnTo>
                    <a:pt x="710062" y="121830"/>
                  </a:lnTo>
                  <a:lnTo>
                    <a:pt x="740510" y="155796"/>
                  </a:lnTo>
                  <a:lnTo>
                    <a:pt x="767131" y="192966"/>
                  </a:lnTo>
                  <a:lnTo>
                    <a:pt x="789612" y="233028"/>
                  </a:lnTo>
                  <a:lnTo>
                    <a:pt x="807640" y="275670"/>
                  </a:lnTo>
                  <a:lnTo>
                    <a:pt x="820904" y="320580"/>
                  </a:lnTo>
                  <a:lnTo>
                    <a:pt x="829092" y="367445"/>
                  </a:lnTo>
                  <a:lnTo>
                    <a:pt x="831890" y="415954"/>
                  </a:lnTo>
                  <a:lnTo>
                    <a:pt x="829092" y="464463"/>
                  </a:lnTo>
                  <a:lnTo>
                    <a:pt x="820904" y="511329"/>
                  </a:lnTo>
                  <a:lnTo>
                    <a:pt x="807640" y="556239"/>
                  </a:lnTo>
                  <a:lnTo>
                    <a:pt x="789612" y="598881"/>
                  </a:lnTo>
                  <a:lnTo>
                    <a:pt x="767131" y="638943"/>
                  </a:lnTo>
                  <a:lnTo>
                    <a:pt x="740510" y="676113"/>
                  </a:lnTo>
                  <a:lnTo>
                    <a:pt x="710062" y="710079"/>
                  </a:lnTo>
                  <a:lnTo>
                    <a:pt x="676097" y="740529"/>
                  </a:lnTo>
                  <a:lnTo>
                    <a:pt x="638929" y="767150"/>
                  </a:lnTo>
                  <a:lnTo>
                    <a:pt x="598869" y="789631"/>
                  </a:lnTo>
                  <a:lnTo>
                    <a:pt x="556230" y="807659"/>
                  </a:lnTo>
                  <a:lnTo>
                    <a:pt x="511324" y="820923"/>
                  </a:lnTo>
                  <a:lnTo>
                    <a:pt x="464464" y="829110"/>
                  </a:lnTo>
                  <a:lnTo>
                    <a:pt x="415960" y="831908"/>
                  </a:lnTo>
                  <a:close/>
                </a:path>
              </a:pathLst>
            </a:custGeom>
            <a:solidFill>
              <a:srgbClr val="D4A3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373544" y="2493555"/>
              <a:ext cx="87630" cy="91440"/>
            </a:xfrm>
            <a:custGeom>
              <a:avLst/>
              <a:gdLst/>
              <a:ahLst/>
              <a:cxnLst/>
              <a:rect l="l" t="t" r="r" b="b"/>
              <a:pathLst>
                <a:path w="87630" h="91439">
                  <a:moveTo>
                    <a:pt x="87045" y="1270"/>
                  </a:moveTo>
                  <a:lnTo>
                    <a:pt x="86918" y="1270"/>
                  </a:lnTo>
                  <a:lnTo>
                    <a:pt x="86918" y="0"/>
                  </a:lnTo>
                  <a:lnTo>
                    <a:pt x="139" y="0"/>
                  </a:lnTo>
                  <a:lnTo>
                    <a:pt x="139" y="1270"/>
                  </a:lnTo>
                  <a:lnTo>
                    <a:pt x="0" y="1270"/>
                  </a:lnTo>
                  <a:lnTo>
                    <a:pt x="0" y="6350"/>
                  </a:lnTo>
                  <a:lnTo>
                    <a:pt x="0" y="91440"/>
                  </a:lnTo>
                  <a:lnTo>
                    <a:pt x="86321" y="91440"/>
                  </a:lnTo>
                  <a:lnTo>
                    <a:pt x="86321" y="90170"/>
                  </a:lnTo>
                  <a:lnTo>
                    <a:pt x="87045" y="90170"/>
                  </a:lnTo>
                  <a:lnTo>
                    <a:pt x="87045" y="85725"/>
                  </a:lnTo>
                  <a:lnTo>
                    <a:pt x="87045" y="85090"/>
                  </a:lnTo>
                  <a:lnTo>
                    <a:pt x="87045" y="49530"/>
                  </a:lnTo>
                  <a:lnTo>
                    <a:pt x="87045" y="48907"/>
                  </a:lnTo>
                  <a:lnTo>
                    <a:pt x="87045" y="43180"/>
                  </a:lnTo>
                  <a:lnTo>
                    <a:pt x="80873" y="43180"/>
                  </a:lnTo>
                  <a:lnTo>
                    <a:pt x="80873" y="49530"/>
                  </a:lnTo>
                  <a:lnTo>
                    <a:pt x="80873" y="85090"/>
                  </a:lnTo>
                  <a:lnTo>
                    <a:pt x="46647" y="85090"/>
                  </a:lnTo>
                  <a:lnTo>
                    <a:pt x="46647" y="49530"/>
                  </a:lnTo>
                  <a:lnTo>
                    <a:pt x="80873" y="49530"/>
                  </a:lnTo>
                  <a:lnTo>
                    <a:pt x="80873" y="43180"/>
                  </a:lnTo>
                  <a:lnTo>
                    <a:pt x="40462" y="43180"/>
                  </a:lnTo>
                  <a:lnTo>
                    <a:pt x="40462" y="49530"/>
                  </a:lnTo>
                  <a:lnTo>
                    <a:pt x="40462" y="85090"/>
                  </a:lnTo>
                  <a:lnTo>
                    <a:pt x="6197" y="85090"/>
                  </a:lnTo>
                  <a:lnTo>
                    <a:pt x="6197" y="49530"/>
                  </a:lnTo>
                  <a:lnTo>
                    <a:pt x="40462" y="49530"/>
                  </a:lnTo>
                  <a:lnTo>
                    <a:pt x="40462" y="43180"/>
                  </a:lnTo>
                  <a:lnTo>
                    <a:pt x="6172" y="43180"/>
                  </a:lnTo>
                  <a:lnTo>
                    <a:pt x="6172" y="6350"/>
                  </a:lnTo>
                  <a:lnTo>
                    <a:pt x="40462" y="6350"/>
                  </a:lnTo>
                  <a:lnTo>
                    <a:pt x="40462" y="42735"/>
                  </a:lnTo>
                  <a:lnTo>
                    <a:pt x="46647" y="42735"/>
                  </a:lnTo>
                  <a:lnTo>
                    <a:pt x="46647" y="6350"/>
                  </a:lnTo>
                  <a:lnTo>
                    <a:pt x="80873" y="6350"/>
                  </a:lnTo>
                  <a:lnTo>
                    <a:pt x="80873" y="42735"/>
                  </a:lnTo>
                  <a:lnTo>
                    <a:pt x="87045" y="42735"/>
                  </a:lnTo>
                  <a:lnTo>
                    <a:pt x="87045" y="6350"/>
                  </a:lnTo>
                  <a:lnTo>
                    <a:pt x="87045" y="5918"/>
                  </a:lnTo>
                  <a:lnTo>
                    <a:pt x="87045" y="127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98996" y="2493290"/>
              <a:ext cx="87118" cy="9214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3259259" y="2277664"/>
              <a:ext cx="541655" cy="484505"/>
            </a:xfrm>
            <a:custGeom>
              <a:avLst/>
              <a:gdLst/>
              <a:ahLst/>
              <a:cxnLst/>
              <a:rect l="l" t="t" r="r" b="b"/>
              <a:pathLst>
                <a:path w="541655" h="484505">
                  <a:moveTo>
                    <a:pt x="30579" y="233619"/>
                  </a:moveTo>
                  <a:lnTo>
                    <a:pt x="30071" y="233619"/>
                  </a:lnTo>
                  <a:lnTo>
                    <a:pt x="27461" y="233211"/>
                  </a:lnTo>
                  <a:lnTo>
                    <a:pt x="28143" y="233211"/>
                  </a:lnTo>
                  <a:lnTo>
                    <a:pt x="27648" y="232869"/>
                  </a:lnTo>
                  <a:lnTo>
                    <a:pt x="1175" y="197058"/>
                  </a:lnTo>
                  <a:lnTo>
                    <a:pt x="304" y="195835"/>
                  </a:lnTo>
                  <a:lnTo>
                    <a:pt x="0" y="195369"/>
                  </a:lnTo>
                  <a:lnTo>
                    <a:pt x="203" y="193928"/>
                  </a:lnTo>
                  <a:lnTo>
                    <a:pt x="260111" y="1637"/>
                  </a:lnTo>
                  <a:lnTo>
                    <a:pt x="265054" y="0"/>
                  </a:lnTo>
                  <a:lnTo>
                    <a:pt x="276024" y="0"/>
                  </a:lnTo>
                  <a:lnTo>
                    <a:pt x="280967" y="1637"/>
                  </a:lnTo>
                  <a:lnTo>
                    <a:pt x="287072" y="6173"/>
                  </a:lnTo>
                  <a:lnTo>
                    <a:pt x="266460" y="6173"/>
                  </a:lnTo>
                  <a:lnTo>
                    <a:pt x="262734" y="7409"/>
                  </a:lnTo>
                  <a:lnTo>
                    <a:pt x="7959" y="195835"/>
                  </a:lnTo>
                  <a:lnTo>
                    <a:pt x="30312" y="226047"/>
                  </a:lnTo>
                  <a:lnTo>
                    <a:pt x="40830" y="226047"/>
                  </a:lnTo>
                  <a:lnTo>
                    <a:pt x="30579" y="233619"/>
                  </a:lnTo>
                  <a:close/>
                </a:path>
                <a:path w="541655" h="484505">
                  <a:moveTo>
                    <a:pt x="518407" y="226047"/>
                  </a:moveTo>
                  <a:lnTo>
                    <a:pt x="510765" y="226047"/>
                  </a:lnTo>
                  <a:lnTo>
                    <a:pt x="533118" y="195835"/>
                  </a:lnTo>
                  <a:lnTo>
                    <a:pt x="278454" y="7409"/>
                  </a:lnTo>
                  <a:lnTo>
                    <a:pt x="274729" y="6173"/>
                  </a:lnTo>
                  <a:lnTo>
                    <a:pt x="287072" y="6173"/>
                  </a:lnTo>
                  <a:lnTo>
                    <a:pt x="380204" y="75085"/>
                  </a:lnTo>
                  <a:lnTo>
                    <a:pt x="386383" y="75085"/>
                  </a:lnTo>
                  <a:lnTo>
                    <a:pt x="386383" y="79620"/>
                  </a:lnTo>
                  <a:lnTo>
                    <a:pt x="456556" y="131518"/>
                  </a:lnTo>
                  <a:lnTo>
                    <a:pt x="462735" y="131518"/>
                  </a:lnTo>
                  <a:lnTo>
                    <a:pt x="462735" y="136090"/>
                  </a:lnTo>
                  <a:lnTo>
                    <a:pt x="540938" y="193928"/>
                  </a:lnTo>
                  <a:lnTo>
                    <a:pt x="541148" y="195369"/>
                  </a:lnTo>
                  <a:lnTo>
                    <a:pt x="518407" y="226047"/>
                  </a:lnTo>
                  <a:close/>
                </a:path>
                <a:path w="541655" h="484505">
                  <a:moveTo>
                    <a:pt x="386383" y="75085"/>
                  </a:moveTo>
                  <a:lnTo>
                    <a:pt x="380204" y="75085"/>
                  </a:lnTo>
                  <a:lnTo>
                    <a:pt x="380204" y="27071"/>
                  </a:lnTo>
                  <a:lnTo>
                    <a:pt x="381234" y="26041"/>
                  </a:lnTo>
                  <a:lnTo>
                    <a:pt x="461705" y="26041"/>
                  </a:lnTo>
                  <a:lnTo>
                    <a:pt x="462735" y="27071"/>
                  </a:lnTo>
                  <a:lnTo>
                    <a:pt x="462735" y="32170"/>
                  </a:lnTo>
                  <a:lnTo>
                    <a:pt x="386383" y="32170"/>
                  </a:lnTo>
                  <a:lnTo>
                    <a:pt x="386383" y="75085"/>
                  </a:lnTo>
                  <a:close/>
                </a:path>
                <a:path w="541655" h="484505">
                  <a:moveTo>
                    <a:pt x="462735" y="131518"/>
                  </a:moveTo>
                  <a:lnTo>
                    <a:pt x="456556" y="131518"/>
                  </a:lnTo>
                  <a:lnTo>
                    <a:pt x="456556" y="32170"/>
                  </a:lnTo>
                  <a:lnTo>
                    <a:pt x="462735" y="32170"/>
                  </a:lnTo>
                  <a:lnTo>
                    <a:pt x="462735" y="131518"/>
                  </a:lnTo>
                  <a:close/>
                </a:path>
                <a:path w="541655" h="484505">
                  <a:moveTo>
                    <a:pt x="40830" y="226047"/>
                  </a:moveTo>
                  <a:lnTo>
                    <a:pt x="30312" y="226047"/>
                  </a:lnTo>
                  <a:lnTo>
                    <a:pt x="269909" y="48796"/>
                  </a:lnTo>
                  <a:lnTo>
                    <a:pt x="271144" y="48796"/>
                  </a:lnTo>
                  <a:lnTo>
                    <a:pt x="280942" y="56043"/>
                  </a:lnTo>
                  <a:lnTo>
                    <a:pt x="270539" y="56043"/>
                  </a:lnTo>
                  <a:lnTo>
                    <a:pt x="84521" y="193635"/>
                  </a:lnTo>
                  <a:lnTo>
                    <a:pt x="84521" y="198207"/>
                  </a:lnTo>
                  <a:lnTo>
                    <a:pt x="78518" y="198207"/>
                  </a:lnTo>
                  <a:lnTo>
                    <a:pt x="40830" y="226047"/>
                  </a:lnTo>
                  <a:close/>
                </a:path>
                <a:path w="541655" h="484505">
                  <a:moveTo>
                    <a:pt x="462685" y="482114"/>
                  </a:moveTo>
                  <a:lnTo>
                    <a:pt x="456556" y="482114"/>
                  </a:lnTo>
                  <a:lnTo>
                    <a:pt x="456556" y="193635"/>
                  </a:lnTo>
                  <a:lnTo>
                    <a:pt x="270539" y="56043"/>
                  </a:lnTo>
                  <a:lnTo>
                    <a:pt x="280942" y="56043"/>
                  </a:lnTo>
                  <a:lnTo>
                    <a:pt x="473129" y="198207"/>
                  </a:lnTo>
                  <a:lnTo>
                    <a:pt x="462685" y="198207"/>
                  </a:lnTo>
                  <a:lnTo>
                    <a:pt x="462685" y="482114"/>
                  </a:lnTo>
                  <a:close/>
                </a:path>
                <a:path w="541655" h="484505">
                  <a:moveTo>
                    <a:pt x="462685" y="484137"/>
                  </a:moveTo>
                  <a:lnTo>
                    <a:pt x="78368" y="484137"/>
                  </a:lnTo>
                  <a:lnTo>
                    <a:pt x="78368" y="198207"/>
                  </a:lnTo>
                  <a:lnTo>
                    <a:pt x="84521" y="198207"/>
                  </a:lnTo>
                  <a:lnTo>
                    <a:pt x="84521" y="482114"/>
                  </a:lnTo>
                  <a:lnTo>
                    <a:pt x="462685" y="482114"/>
                  </a:lnTo>
                  <a:lnTo>
                    <a:pt x="462685" y="484137"/>
                  </a:lnTo>
                  <a:close/>
                </a:path>
                <a:path w="541655" h="484505">
                  <a:moveTo>
                    <a:pt x="512788" y="233211"/>
                  </a:moveTo>
                  <a:lnTo>
                    <a:pt x="510076" y="233211"/>
                  </a:lnTo>
                  <a:lnTo>
                    <a:pt x="462685" y="198207"/>
                  </a:lnTo>
                  <a:lnTo>
                    <a:pt x="473129" y="198207"/>
                  </a:lnTo>
                  <a:lnTo>
                    <a:pt x="510765" y="226047"/>
                  </a:lnTo>
                  <a:lnTo>
                    <a:pt x="518407" y="226047"/>
                  </a:lnTo>
                  <a:lnTo>
                    <a:pt x="513350" y="232869"/>
                  </a:lnTo>
                  <a:lnTo>
                    <a:pt x="512788" y="233211"/>
                  </a:lnTo>
                  <a:close/>
                </a:path>
                <a:path w="541655" h="484505">
                  <a:moveTo>
                    <a:pt x="226203" y="482114"/>
                  </a:moveTo>
                  <a:lnTo>
                    <a:pt x="220025" y="482114"/>
                  </a:lnTo>
                  <a:lnTo>
                    <a:pt x="220025" y="344638"/>
                  </a:lnTo>
                  <a:lnTo>
                    <a:pt x="221054" y="343608"/>
                  </a:lnTo>
                  <a:lnTo>
                    <a:pt x="320024" y="343608"/>
                  </a:lnTo>
                  <a:lnTo>
                    <a:pt x="321053" y="344638"/>
                  </a:lnTo>
                  <a:lnTo>
                    <a:pt x="321053" y="349725"/>
                  </a:lnTo>
                  <a:lnTo>
                    <a:pt x="226203" y="349725"/>
                  </a:lnTo>
                  <a:lnTo>
                    <a:pt x="226203" y="482114"/>
                  </a:lnTo>
                  <a:close/>
                </a:path>
                <a:path w="541655" h="484505">
                  <a:moveTo>
                    <a:pt x="321053" y="482114"/>
                  </a:moveTo>
                  <a:lnTo>
                    <a:pt x="314875" y="482114"/>
                  </a:lnTo>
                  <a:lnTo>
                    <a:pt x="314875" y="349725"/>
                  </a:lnTo>
                  <a:lnTo>
                    <a:pt x="321053" y="349725"/>
                  </a:lnTo>
                  <a:lnTo>
                    <a:pt x="321053" y="482114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2518687" y="5137680"/>
            <a:ext cx="1026794" cy="62547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167005">
              <a:lnSpc>
                <a:spcPts val="2330"/>
              </a:lnSpc>
              <a:spcBef>
                <a:spcPts val="235"/>
              </a:spcBef>
            </a:pPr>
            <a:r>
              <a:rPr sz="2000" spc="-20" dirty="0">
                <a:solidFill>
                  <a:srgbClr val="D8B884"/>
                </a:solidFill>
                <a:latin typeface="Tahoma"/>
                <a:cs typeface="Tahoma"/>
              </a:rPr>
              <a:t>100% </a:t>
            </a:r>
            <a:r>
              <a:rPr sz="2000" spc="55" dirty="0">
                <a:solidFill>
                  <a:srgbClr val="D4A324"/>
                </a:solidFill>
                <a:latin typeface="Tahoma"/>
                <a:cs typeface="Tahoma"/>
              </a:rPr>
              <a:t>RÉNOVÉ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883472" y="5137680"/>
            <a:ext cx="1386840" cy="625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365"/>
              </a:lnSpc>
              <a:spcBef>
                <a:spcPts val="100"/>
              </a:spcBef>
            </a:pPr>
            <a:r>
              <a:rPr sz="2000" spc="175" dirty="0">
                <a:solidFill>
                  <a:srgbClr val="D8B884"/>
                </a:solidFill>
                <a:latin typeface="Tahoma"/>
                <a:cs typeface="Tahoma"/>
              </a:rPr>
              <a:t>2</a:t>
            </a:r>
            <a:endParaRPr sz="2000" dirty="0">
              <a:solidFill>
                <a:srgbClr val="D8B884"/>
              </a:solidFill>
              <a:latin typeface="Tahoma"/>
              <a:cs typeface="Tahoma"/>
            </a:endParaRPr>
          </a:p>
          <a:p>
            <a:pPr algn="ctr">
              <a:lnSpc>
                <a:spcPts val="2365"/>
              </a:lnSpc>
            </a:pPr>
            <a:r>
              <a:rPr sz="2000" spc="75" dirty="0">
                <a:solidFill>
                  <a:srgbClr val="D4A324"/>
                </a:solidFill>
                <a:latin typeface="Tahoma"/>
                <a:cs typeface="Tahoma"/>
              </a:rPr>
              <a:t>CHAMBRES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966008" y="3016870"/>
            <a:ext cx="5194844" cy="15927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algn="ctr">
              <a:lnSpc>
                <a:spcPct val="100000"/>
              </a:lnSpc>
              <a:spcBef>
                <a:spcPts val="100"/>
              </a:spcBef>
            </a:pPr>
            <a:r>
              <a:rPr sz="2600" spc="180" dirty="0">
                <a:solidFill>
                  <a:srgbClr val="D8B884"/>
                </a:solidFill>
                <a:latin typeface="Tahoma"/>
                <a:cs typeface="Tahoma"/>
              </a:rPr>
              <a:t>Après</a:t>
            </a:r>
            <a:endParaRPr sz="2600" dirty="0">
              <a:solidFill>
                <a:srgbClr val="D8B884"/>
              </a:solidFill>
              <a:latin typeface="Tahoma"/>
              <a:cs typeface="Tahoma"/>
            </a:endParaRPr>
          </a:p>
          <a:p>
            <a:pPr marL="12700" marR="5080" indent="237490">
              <a:lnSpc>
                <a:spcPts val="3080"/>
              </a:lnSpc>
              <a:spcBef>
                <a:spcPts val="2975"/>
              </a:spcBef>
            </a:pPr>
            <a:r>
              <a:rPr sz="3000" b="1" spc="365" dirty="0">
                <a:solidFill>
                  <a:srgbClr val="D8B884"/>
                </a:solidFill>
                <a:latin typeface="Tahoma"/>
                <a:cs typeface="Tahoma"/>
              </a:rPr>
              <a:t>LA</a:t>
            </a:r>
            <a:r>
              <a:rPr sz="3000" b="1" spc="-130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sz="3000" b="1" spc="75" dirty="0">
                <a:solidFill>
                  <a:srgbClr val="D8B884"/>
                </a:solidFill>
                <a:latin typeface="Tahoma"/>
                <a:cs typeface="Tahoma"/>
              </a:rPr>
              <a:t>TRANSFORMATION </a:t>
            </a:r>
            <a:r>
              <a:rPr sz="3000" b="1" spc="145" dirty="0">
                <a:solidFill>
                  <a:srgbClr val="D8B884"/>
                </a:solidFill>
                <a:latin typeface="Tahoma"/>
                <a:cs typeface="Tahoma"/>
              </a:rPr>
              <a:t>EN</a:t>
            </a:r>
            <a:r>
              <a:rPr sz="3000" b="1" spc="-120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sz="3000" b="1" spc="140" dirty="0">
                <a:solidFill>
                  <a:srgbClr val="D8B884"/>
                </a:solidFill>
                <a:latin typeface="Tahoma"/>
                <a:cs typeface="Tahoma"/>
              </a:rPr>
              <a:t>QUELQUES</a:t>
            </a:r>
            <a:r>
              <a:rPr sz="3000" b="1" spc="-120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sz="3000" b="1" spc="85" dirty="0">
                <a:solidFill>
                  <a:srgbClr val="D8B884"/>
                </a:solidFill>
                <a:latin typeface="Tahoma"/>
                <a:cs typeface="Tahoma"/>
              </a:rPr>
              <a:t>CHIFFRES</a:t>
            </a:r>
            <a:endParaRPr sz="3000" b="1" dirty="0">
              <a:solidFill>
                <a:srgbClr val="D8B884"/>
              </a:solidFill>
              <a:latin typeface="Tahoma"/>
              <a:cs typeface="Tahoma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2338898" y="6031308"/>
            <a:ext cx="1386205" cy="88265"/>
          </a:xfrm>
          <a:custGeom>
            <a:avLst/>
            <a:gdLst/>
            <a:ahLst/>
            <a:cxnLst/>
            <a:rect l="l" t="t" r="r" b="b"/>
            <a:pathLst>
              <a:path w="1386205" h="88264">
                <a:moveTo>
                  <a:pt x="1386184" y="87772"/>
                </a:moveTo>
                <a:lnTo>
                  <a:pt x="0" y="87772"/>
                </a:lnTo>
                <a:lnTo>
                  <a:pt x="0" y="0"/>
                </a:lnTo>
                <a:lnTo>
                  <a:pt x="1386184" y="0"/>
                </a:lnTo>
                <a:lnTo>
                  <a:pt x="1386184" y="87772"/>
                </a:lnTo>
                <a:close/>
              </a:path>
            </a:pathLst>
          </a:custGeom>
          <a:solidFill>
            <a:srgbClr val="D4A3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883820" y="6031308"/>
            <a:ext cx="1386205" cy="88265"/>
          </a:xfrm>
          <a:custGeom>
            <a:avLst/>
            <a:gdLst/>
            <a:ahLst/>
            <a:cxnLst/>
            <a:rect l="l" t="t" r="r" b="b"/>
            <a:pathLst>
              <a:path w="1386205" h="88264">
                <a:moveTo>
                  <a:pt x="1386184" y="87772"/>
                </a:moveTo>
                <a:lnTo>
                  <a:pt x="0" y="87772"/>
                </a:lnTo>
                <a:lnTo>
                  <a:pt x="0" y="0"/>
                </a:lnTo>
                <a:lnTo>
                  <a:pt x="1386184" y="0"/>
                </a:lnTo>
                <a:lnTo>
                  <a:pt x="1386184" y="87772"/>
                </a:lnTo>
                <a:close/>
              </a:path>
            </a:pathLst>
          </a:custGeom>
          <a:solidFill>
            <a:srgbClr val="D4A3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Image 40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44CE5B38-A642-B5D9-2E12-EC84BE92C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575" y="334922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9610" cy="10287000"/>
          </a:xfrm>
          <a:custGeom>
            <a:avLst/>
            <a:gdLst/>
            <a:ahLst/>
            <a:cxnLst/>
            <a:rect l="l" t="t" r="r" b="b"/>
            <a:pathLst>
              <a:path w="689610" h="10287000">
                <a:moveTo>
                  <a:pt x="688997" y="0"/>
                </a:moveTo>
                <a:lnTo>
                  <a:pt x="688997" y="10286999"/>
                </a:lnTo>
                <a:lnTo>
                  <a:pt x="0" y="10286999"/>
                </a:lnTo>
                <a:lnTo>
                  <a:pt x="0" y="0"/>
                </a:lnTo>
                <a:lnTo>
                  <a:pt x="688997" y="0"/>
                </a:lnTo>
                <a:close/>
              </a:path>
            </a:pathLst>
          </a:custGeom>
          <a:solidFill>
            <a:srgbClr val="D4A3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8263" y="4352299"/>
            <a:ext cx="8324849" cy="510539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341126" y="2392515"/>
            <a:ext cx="3581400" cy="866775"/>
            <a:chOff x="3341126" y="2392515"/>
            <a:chExt cx="3581400" cy="866775"/>
          </a:xfrm>
        </p:grpSpPr>
        <p:sp>
          <p:nvSpPr>
            <p:cNvPr id="5" name="object 5"/>
            <p:cNvSpPr/>
            <p:nvPr/>
          </p:nvSpPr>
          <p:spPr>
            <a:xfrm>
              <a:off x="3341126" y="2392515"/>
              <a:ext cx="3581400" cy="866775"/>
            </a:xfrm>
            <a:custGeom>
              <a:avLst/>
              <a:gdLst/>
              <a:ahLst/>
              <a:cxnLst/>
              <a:rect l="l" t="t" r="r" b="b"/>
              <a:pathLst>
                <a:path w="3581400" h="866775">
                  <a:moveTo>
                    <a:pt x="3280797" y="866775"/>
                  </a:moveTo>
                  <a:lnTo>
                    <a:pt x="407701" y="866775"/>
                  </a:lnTo>
                  <a:lnTo>
                    <a:pt x="331988" y="865818"/>
                  </a:lnTo>
                  <a:lnTo>
                    <a:pt x="270916" y="862169"/>
                  </a:lnTo>
                  <a:lnTo>
                    <a:pt x="222643" y="854667"/>
                  </a:lnTo>
                  <a:lnTo>
                    <a:pt x="185326" y="842148"/>
                  </a:lnTo>
                  <a:lnTo>
                    <a:pt x="78207" y="791124"/>
                  </a:lnTo>
                  <a:lnTo>
                    <a:pt x="46535" y="769094"/>
                  </a:lnTo>
                  <a:lnTo>
                    <a:pt x="12954" y="703631"/>
                  </a:lnTo>
                  <a:lnTo>
                    <a:pt x="4913" y="654708"/>
                  </a:lnTo>
                  <a:lnTo>
                    <a:pt x="1017" y="592307"/>
                  </a:lnTo>
                  <a:lnTo>
                    <a:pt x="0" y="514414"/>
                  </a:lnTo>
                  <a:lnTo>
                    <a:pt x="0" y="301336"/>
                  </a:lnTo>
                  <a:lnTo>
                    <a:pt x="706" y="234311"/>
                  </a:lnTo>
                  <a:lnTo>
                    <a:pt x="3338" y="178620"/>
                  </a:lnTo>
                  <a:lnTo>
                    <a:pt x="8666" y="133039"/>
                  </a:lnTo>
                  <a:lnTo>
                    <a:pt x="30483" y="67316"/>
                  </a:lnTo>
                  <a:lnTo>
                    <a:pt x="74469" y="26475"/>
                  </a:lnTo>
                  <a:lnTo>
                    <a:pt x="111831" y="12988"/>
                  </a:lnTo>
                  <a:lnTo>
                    <a:pt x="160627" y="4926"/>
                  </a:lnTo>
                  <a:lnTo>
                    <a:pt x="222867" y="1019"/>
                  </a:lnTo>
                  <a:lnTo>
                    <a:pt x="300558" y="0"/>
                  </a:lnTo>
                  <a:lnTo>
                    <a:pt x="3173348" y="0"/>
                  </a:lnTo>
                  <a:lnTo>
                    <a:pt x="3248994" y="955"/>
                  </a:lnTo>
                  <a:lnTo>
                    <a:pt x="3310024" y="4594"/>
                  </a:lnTo>
                  <a:lnTo>
                    <a:pt x="3358277" y="12079"/>
                  </a:lnTo>
                  <a:lnTo>
                    <a:pt x="3395588" y="24569"/>
                  </a:lnTo>
                  <a:lnTo>
                    <a:pt x="3503061" y="75510"/>
                  </a:lnTo>
                  <a:lnTo>
                    <a:pt x="3534849" y="97597"/>
                  </a:lnTo>
                  <a:lnTo>
                    <a:pt x="3568436" y="163069"/>
                  </a:lnTo>
                  <a:lnTo>
                    <a:pt x="3576477" y="211997"/>
                  </a:lnTo>
                  <a:lnTo>
                    <a:pt x="3580373" y="274404"/>
                  </a:lnTo>
                  <a:lnTo>
                    <a:pt x="3581390" y="352306"/>
                  </a:lnTo>
                  <a:lnTo>
                    <a:pt x="3581390" y="565406"/>
                  </a:lnTo>
                  <a:lnTo>
                    <a:pt x="3580373" y="643307"/>
                  </a:lnTo>
                  <a:lnTo>
                    <a:pt x="3576477" y="705715"/>
                  </a:lnTo>
                  <a:lnTo>
                    <a:pt x="3568436" y="754643"/>
                  </a:lnTo>
                  <a:lnTo>
                    <a:pt x="3554982" y="792104"/>
                  </a:lnTo>
                  <a:lnTo>
                    <a:pt x="3506911" y="840297"/>
                  </a:lnTo>
                  <a:lnTo>
                    <a:pt x="3469545" y="853787"/>
                  </a:lnTo>
                  <a:lnTo>
                    <a:pt x="3420744" y="861849"/>
                  </a:lnTo>
                  <a:lnTo>
                    <a:pt x="3358498" y="865756"/>
                  </a:lnTo>
                  <a:lnTo>
                    <a:pt x="3280797" y="8667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46711" y="2398113"/>
              <a:ext cx="3463290" cy="805180"/>
            </a:xfrm>
            <a:custGeom>
              <a:avLst/>
              <a:gdLst/>
              <a:ahLst/>
              <a:cxnLst/>
              <a:rect l="l" t="t" r="r" b="b"/>
              <a:pathLst>
                <a:path w="3463290" h="805180">
                  <a:moveTo>
                    <a:pt x="3167770" y="804554"/>
                  </a:moveTo>
                  <a:lnTo>
                    <a:pt x="294974" y="804554"/>
                  </a:lnTo>
                  <a:lnTo>
                    <a:pt x="226443" y="803848"/>
                  </a:lnTo>
                  <a:lnTo>
                    <a:pt x="169377" y="801035"/>
                  </a:lnTo>
                  <a:lnTo>
                    <a:pt x="122733" y="795072"/>
                  </a:lnTo>
                  <a:lnTo>
                    <a:pt x="85473" y="784916"/>
                  </a:lnTo>
                  <a:lnTo>
                    <a:pt x="34940" y="747852"/>
                  </a:lnTo>
                  <a:lnTo>
                    <a:pt x="9458" y="681503"/>
                  </a:lnTo>
                  <a:lnTo>
                    <a:pt x="3510" y="634739"/>
                  </a:lnTo>
                  <a:lnTo>
                    <a:pt x="704" y="577524"/>
                  </a:lnTo>
                  <a:lnTo>
                    <a:pt x="0" y="508816"/>
                  </a:lnTo>
                  <a:lnTo>
                    <a:pt x="0" y="295738"/>
                  </a:lnTo>
                  <a:lnTo>
                    <a:pt x="704" y="227030"/>
                  </a:lnTo>
                  <a:lnTo>
                    <a:pt x="3510" y="169815"/>
                  </a:lnTo>
                  <a:lnTo>
                    <a:pt x="9458" y="123051"/>
                  </a:lnTo>
                  <a:lnTo>
                    <a:pt x="19588" y="85694"/>
                  </a:lnTo>
                  <a:lnTo>
                    <a:pt x="56555" y="35031"/>
                  </a:lnTo>
                  <a:lnTo>
                    <a:pt x="122733" y="9482"/>
                  </a:lnTo>
                  <a:lnTo>
                    <a:pt x="169377" y="3519"/>
                  </a:lnTo>
                  <a:lnTo>
                    <a:pt x="226443" y="705"/>
                  </a:lnTo>
                  <a:lnTo>
                    <a:pt x="294974" y="0"/>
                  </a:lnTo>
                  <a:lnTo>
                    <a:pt x="3167770" y="0"/>
                  </a:lnTo>
                  <a:lnTo>
                    <a:pt x="3236300" y="705"/>
                  </a:lnTo>
                  <a:lnTo>
                    <a:pt x="3293367" y="3519"/>
                  </a:lnTo>
                  <a:lnTo>
                    <a:pt x="3340010" y="9482"/>
                  </a:lnTo>
                  <a:lnTo>
                    <a:pt x="3377270" y="19638"/>
                  </a:lnTo>
                  <a:lnTo>
                    <a:pt x="3427802" y="56701"/>
                  </a:lnTo>
                  <a:lnTo>
                    <a:pt x="3453284" y="123051"/>
                  </a:lnTo>
                  <a:lnTo>
                    <a:pt x="3459232" y="169815"/>
                  </a:lnTo>
                  <a:lnTo>
                    <a:pt x="3462038" y="227030"/>
                  </a:lnTo>
                  <a:lnTo>
                    <a:pt x="3462742" y="295738"/>
                  </a:lnTo>
                  <a:lnTo>
                    <a:pt x="3462742" y="508816"/>
                  </a:lnTo>
                  <a:lnTo>
                    <a:pt x="3462038" y="577524"/>
                  </a:lnTo>
                  <a:lnTo>
                    <a:pt x="3459232" y="634739"/>
                  </a:lnTo>
                  <a:lnTo>
                    <a:pt x="3453284" y="681503"/>
                  </a:lnTo>
                  <a:lnTo>
                    <a:pt x="3443154" y="718860"/>
                  </a:lnTo>
                  <a:lnTo>
                    <a:pt x="3406187" y="769523"/>
                  </a:lnTo>
                  <a:lnTo>
                    <a:pt x="3340010" y="795072"/>
                  </a:lnTo>
                  <a:lnTo>
                    <a:pt x="3293367" y="801035"/>
                  </a:lnTo>
                  <a:lnTo>
                    <a:pt x="3236300" y="803848"/>
                  </a:lnTo>
                  <a:lnTo>
                    <a:pt x="3167770" y="8045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346711" y="2398113"/>
              <a:ext cx="3463290" cy="805180"/>
            </a:xfrm>
            <a:custGeom>
              <a:avLst/>
              <a:gdLst/>
              <a:ahLst/>
              <a:cxnLst/>
              <a:rect l="l" t="t" r="r" b="b"/>
              <a:pathLst>
                <a:path w="3463290" h="805180">
                  <a:moveTo>
                    <a:pt x="3167770" y="0"/>
                  </a:moveTo>
                  <a:lnTo>
                    <a:pt x="3236300" y="705"/>
                  </a:lnTo>
                  <a:lnTo>
                    <a:pt x="3293367" y="3519"/>
                  </a:lnTo>
                  <a:lnTo>
                    <a:pt x="3340010" y="9482"/>
                  </a:lnTo>
                  <a:lnTo>
                    <a:pt x="3377270" y="19638"/>
                  </a:lnTo>
                  <a:lnTo>
                    <a:pt x="3427802" y="56701"/>
                  </a:lnTo>
                  <a:lnTo>
                    <a:pt x="3453284" y="123051"/>
                  </a:lnTo>
                  <a:lnTo>
                    <a:pt x="3459232" y="169815"/>
                  </a:lnTo>
                  <a:lnTo>
                    <a:pt x="3462038" y="227030"/>
                  </a:lnTo>
                  <a:lnTo>
                    <a:pt x="3462742" y="295738"/>
                  </a:lnTo>
                  <a:lnTo>
                    <a:pt x="3462742" y="508816"/>
                  </a:lnTo>
                  <a:lnTo>
                    <a:pt x="3462038" y="577524"/>
                  </a:lnTo>
                  <a:lnTo>
                    <a:pt x="3459232" y="634739"/>
                  </a:lnTo>
                  <a:lnTo>
                    <a:pt x="3453284" y="681503"/>
                  </a:lnTo>
                  <a:lnTo>
                    <a:pt x="3443154" y="718860"/>
                  </a:lnTo>
                  <a:lnTo>
                    <a:pt x="3406187" y="769523"/>
                  </a:lnTo>
                  <a:lnTo>
                    <a:pt x="3340010" y="795072"/>
                  </a:lnTo>
                  <a:lnTo>
                    <a:pt x="3293367" y="801035"/>
                  </a:lnTo>
                  <a:lnTo>
                    <a:pt x="3236300" y="803848"/>
                  </a:lnTo>
                  <a:lnTo>
                    <a:pt x="3167770" y="804554"/>
                  </a:lnTo>
                  <a:lnTo>
                    <a:pt x="294974" y="804554"/>
                  </a:lnTo>
                  <a:lnTo>
                    <a:pt x="226443" y="803848"/>
                  </a:lnTo>
                  <a:lnTo>
                    <a:pt x="169377" y="801035"/>
                  </a:lnTo>
                  <a:lnTo>
                    <a:pt x="122733" y="795072"/>
                  </a:lnTo>
                  <a:lnTo>
                    <a:pt x="85473" y="784916"/>
                  </a:lnTo>
                  <a:lnTo>
                    <a:pt x="34940" y="747852"/>
                  </a:lnTo>
                  <a:lnTo>
                    <a:pt x="9458" y="681503"/>
                  </a:lnTo>
                  <a:lnTo>
                    <a:pt x="3510" y="634739"/>
                  </a:lnTo>
                  <a:lnTo>
                    <a:pt x="704" y="577524"/>
                  </a:lnTo>
                  <a:lnTo>
                    <a:pt x="0" y="508816"/>
                  </a:lnTo>
                  <a:lnTo>
                    <a:pt x="0" y="295738"/>
                  </a:lnTo>
                  <a:lnTo>
                    <a:pt x="704" y="227030"/>
                  </a:lnTo>
                  <a:lnTo>
                    <a:pt x="3510" y="169815"/>
                  </a:lnTo>
                  <a:lnTo>
                    <a:pt x="9458" y="123051"/>
                  </a:lnTo>
                  <a:lnTo>
                    <a:pt x="19588" y="85694"/>
                  </a:lnTo>
                  <a:lnTo>
                    <a:pt x="56555" y="35031"/>
                  </a:lnTo>
                  <a:lnTo>
                    <a:pt x="122733" y="9482"/>
                  </a:lnTo>
                  <a:lnTo>
                    <a:pt x="169377" y="3519"/>
                  </a:lnTo>
                  <a:lnTo>
                    <a:pt x="226443" y="705"/>
                  </a:lnTo>
                  <a:lnTo>
                    <a:pt x="294974" y="0"/>
                  </a:lnTo>
                  <a:lnTo>
                    <a:pt x="3167770" y="0"/>
                  </a:lnTo>
                  <a:close/>
                </a:path>
              </a:pathLst>
            </a:custGeom>
            <a:ln w="77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982456" y="2567763"/>
            <a:ext cx="210121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65" dirty="0">
                <a:solidFill>
                  <a:srgbClr val="D4A324"/>
                </a:solidFill>
                <a:latin typeface="Tahoma"/>
                <a:cs typeface="Tahoma"/>
              </a:rPr>
              <a:t>Plan</a:t>
            </a:r>
            <a:r>
              <a:rPr sz="2500" spc="-204" dirty="0">
                <a:solidFill>
                  <a:srgbClr val="D4A324"/>
                </a:solidFill>
                <a:latin typeface="Tahoma"/>
                <a:cs typeface="Tahoma"/>
              </a:rPr>
              <a:t> </a:t>
            </a:r>
            <a:r>
              <a:rPr sz="2500" spc="114" dirty="0">
                <a:solidFill>
                  <a:srgbClr val="D4A324"/>
                </a:solidFill>
                <a:latin typeface="Tahoma"/>
                <a:cs typeface="Tahoma"/>
              </a:rPr>
              <a:t>2D</a:t>
            </a:r>
            <a:r>
              <a:rPr sz="2500" spc="-200" dirty="0">
                <a:solidFill>
                  <a:srgbClr val="D4A324"/>
                </a:solidFill>
                <a:latin typeface="Tahoma"/>
                <a:cs typeface="Tahoma"/>
              </a:rPr>
              <a:t> </a:t>
            </a:r>
            <a:r>
              <a:rPr sz="2500" spc="130" dirty="0">
                <a:solidFill>
                  <a:srgbClr val="1F3B3A"/>
                </a:solidFill>
                <a:latin typeface="Tahoma"/>
                <a:cs typeface="Tahoma"/>
              </a:rPr>
              <a:t>avant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7550"/>
              </a:lnSpc>
              <a:spcBef>
                <a:spcPts val="135"/>
              </a:spcBef>
            </a:pPr>
            <a:r>
              <a:rPr sz="7100" b="1" spc="1570" dirty="0">
                <a:solidFill>
                  <a:srgbClr val="D4A324"/>
                </a:solidFill>
                <a:latin typeface="Trebuchet MS"/>
                <a:cs typeface="Trebuchet MS"/>
              </a:rPr>
              <a:t>4</a:t>
            </a:r>
            <a:endParaRPr sz="7100">
              <a:latin typeface="Trebuchet MS"/>
              <a:cs typeface="Trebuchet MS"/>
            </a:endParaRPr>
          </a:p>
          <a:p>
            <a:pPr marL="991235">
              <a:lnSpc>
                <a:spcPts val="3710"/>
              </a:lnSpc>
            </a:pPr>
            <a:r>
              <a:rPr b="1" spc="80" dirty="0">
                <a:solidFill>
                  <a:srgbClr val="D4A324"/>
                </a:solidFill>
                <a:latin typeface="Tahoma"/>
                <a:cs typeface="Tahoma"/>
              </a:rPr>
              <a:t>Saint-</a:t>
            </a:r>
            <a:r>
              <a:rPr b="1" spc="204" dirty="0">
                <a:solidFill>
                  <a:srgbClr val="D4A324"/>
                </a:solidFill>
                <a:latin typeface="Tahoma"/>
                <a:cs typeface="Tahoma"/>
              </a:rPr>
              <a:t>Joseph</a:t>
            </a:r>
            <a:r>
              <a:rPr b="1" spc="-200" dirty="0">
                <a:solidFill>
                  <a:srgbClr val="D4A324"/>
                </a:solidFill>
                <a:latin typeface="Tahoma"/>
                <a:cs typeface="Tahoma"/>
              </a:rPr>
              <a:t> </a:t>
            </a:r>
            <a:r>
              <a:rPr b="1" spc="-440" dirty="0">
                <a:solidFill>
                  <a:srgbClr val="D4A324"/>
                </a:solidFill>
                <a:latin typeface="Tahoma"/>
                <a:cs typeface="Tahoma"/>
              </a:rPr>
              <a:t>:</a:t>
            </a:r>
            <a:r>
              <a:rPr b="1" spc="-195" dirty="0">
                <a:solidFill>
                  <a:srgbClr val="D4A324"/>
                </a:solidFill>
                <a:latin typeface="Tahoma"/>
                <a:cs typeface="Tahoma"/>
              </a:rPr>
              <a:t> </a:t>
            </a:r>
            <a:r>
              <a:rPr b="1" spc="80" dirty="0">
                <a:solidFill>
                  <a:srgbClr val="1F3B3A"/>
                </a:solidFill>
                <a:latin typeface="Tahoma"/>
                <a:cs typeface="Tahoma"/>
              </a:rPr>
              <a:t>Projet</a:t>
            </a:r>
            <a:r>
              <a:rPr b="1" spc="-195" dirty="0">
                <a:solidFill>
                  <a:srgbClr val="1F3B3A"/>
                </a:solidFill>
                <a:latin typeface="Tahoma"/>
                <a:cs typeface="Tahoma"/>
              </a:rPr>
              <a:t> </a:t>
            </a:r>
            <a:r>
              <a:rPr b="1" spc="200" dirty="0">
                <a:solidFill>
                  <a:srgbClr val="1F3B3A"/>
                </a:solidFill>
                <a:latin typeface="Tahoma"/>
                <a:cs typeface="Tahoma"/>
              </a:rPr>
              <a:t>type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12032163" y="2392515"/>
            <a:ext cx="3581400" cy="866775"/>
            <a:chOff x="12032163" y="2392515"/>
            <a:chExt cx="3581400" cy="866775"/>
          </a:xfrm>
        </p:grpSpPr>
        <p:sp>
          <p:nvSpPr>
            <p:cNvPr id="11" name="object 11"/>
            <p:cNvSpPr/>
            <p:nvPr/>
          </p:nvSpPr>
          <p:spPr>
            <a:xfrm>
              <a:off x="12032163" y="2392515"/>
              <a:ext cx="3581400" cy="866775"/>
            </a:xfrm>
            <a:custGeom>
              <a:avLst/>
              <a:gdLst/>
              <a:ahLst/>
              <a:cxnLst/>
              <a:rect l="l" t="t" r="r" b="b"/>
              <a:pathLst>
                <a:path w="3581400" h="866775">
                  <a:moveTo>
                    <a:pt x="3280797" y="866775"/>
                  </a:moveTo>
                  <a:lnTo>
                    <a:pt x="407701" y="866775"/>
                  </a:lnTo>
                  <a:lnTo>
                    <a:pt x="331988" y="865818"/>
                  </a:lnTo>
                  <a:lnTo>
                    <a:pt x="270916" y="862169"/>
                  </a:lnTo>
                  <a:lnTo>
                    <a:pt x="222643" y="854667"/>
                  </a:lnTo>
                  <a:lnTo>
                    <a:pt x="185326" y="842148"/>
                  </a:lnTo>
                  <a:lnTo>
                    <a:pt x="78207" y="791124"/>
                  </a:lnTo>
                  <a:lnTo>
                    <a:pt x="46535" y="769094"/>
                  </a:lnTo>
                  <a:lnTo>
                    <a:pt x="12954" y="703631"/>
                  </a:lnTo>
                  <a:lnTo>
                    <a:pt x="4913" y="654708"/>
                  </a:lnTo>
                  <a:lnTo>
                    <a:pt x="1017" y="592307"/>
                  </a:lnTo>
                  <a:lnTo>
                    <a:pt x="0" y="514414"/>
                  </a:lnTo>
                  <a:lnTo>
                    <a:pt x="0" y="301336"/>
                  </a:lnTo>
                  <a:lnTo>
                    <a:pt x="706" y="234311"/>
                  </a:lnTo>
                  <a:lnTo>
                    <a:pt x="3338" y="178620"/>
                  </a:lnTo>
                  <a:lnTo>
                    <a:pt x="8666" y="133039"/>
                  </a:lnTo>
                  <a:lnTo>
                    <a:pt x="30483" y="67316"/>
                  </a:lnTo>
                  <a:lnTo>
                    <a:pt x="74469" y="26475"/>
                  </a:lnTo>
                  <a:lnTo>
                    <a:pt x="111831" y="12988"/>
                  </a:lnTo>
                  <a:lnTo>
                    <a:pt x="160627" y="4926"/>
                  </a:lnTo>
                  <a:lnTo>
                    <a:pt x="222867" y="1019"/>
                  </a:lnTo>
                  <a:lnTo>
                    <a:pt x="300558" y="0"/>
                  </a:lnTo>
                  <a:lnTo>
                    <a:pt x="3173348" y="0"/>
                  </a:lnTo>
                  <a:lnTo>
                    <a:pt x="3248994" y="955"/>
                  </a:lnTo>
                  <a:lnTo>
                    <a:pt x="3310024" y="4594"/>
                  </a:lnTo>
                  <a:lnTo>
                    <a:pt x="3358277" y="12079"/>
                  </a:lnTo>
                  <a:lnTo>
                    <a:pt x="3395588" y="24569"/>
                  </a:lnTo>
                  <a:lnTo>
                    <a:pt x="3503061" y="75510"/>
                  </a:lnTo>
                  <a:lnTo>
                    <a:pt x="3534849" y="97597"/>
                  </a:lnTo>
                  <a:lnTo>
                    <a:pt x="3568436" y="163069"/>
                  </a:lnTo>
                  <a:lnTo>
                    <a:pt x="3576477" y="211997"/>
                  </a:lnTo>
                  <a:lnTo>
                    <a:pt x="3580373" y="274404"/>
                  </a:lnTo>
                  <a:lnTo>
                    <a:pt x="3581390" y="352306"/>
                  </a:lnTo>
                  <a:lnTo>
                    <a:pt x="3581390" y="565406"/>
                  </a:lnTo>
                  <a:lnTo>
                    <a:pt x="3580373" y="643307"/>
                  </a:lnTo>
                  <a:lnTo>
                    <a:pt x="3576477" y="705715"/>
                  </a:lnTo>
                  <a:lnTo>
                    <a:pt x="3568436" y="754643"/>
                  </a:lnTo>
                  <a:lnTo>
                    <a:pt x="3554982" y="792104"/>
                  </a:lnTo>
                  <a:lnTo>
                    <a:pt x="3506911" y="840297"/>
                  </a:lnTo>
                  <a:lnTo>
                    <a:pt x="3469545" y="853787"/>
                  </a:lnTo>
                  <a:lnTo>
                    <a:pt x="3420744" y="861849"/>
                  </a:lnTo>
                  <a:lnTo>
                    <a:pt x="3358498" y="865756"/>
                  </a:lnTo>
                  <a:lnTo>
                    <a:pt x="3280797" y="8667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037748" y="2398113"/>
              <a:ext cx="3463290" cy="805180"/>
            </a:xfrm>
            <a:custGeom>
              <a:avLst/>
              <a:gdLst/>
              <a:ahLst/>
              <a:cxnLst/>
              <a:rect l="l" t="t" r="r" b="b"/>
              <a:pathLst>
                <a:path w="3463290" h="805180">
                  <a:moveTo>
                    <a:pt x="3167770" y="804554"/>
                  </a:moveTo>
                  <a:lnTo>
                    <a:pt x="294974" y="804554"/>
                  </a:lnTo>
                  <a:lnTo>
                    <a:pt x="226443" y="803848"/>
                  </a:lnTo>
                  <a:lnTo>
                    <a:pt x="169377" y="801035"/>
                  </a:lnTo>
                  <a:lnTo>
                    <a:pt x="122733" y="795072"/>
                  </a:lnTo>
                  <a:lnTo>
                    <a:pt x="85473" y="784916"/>
                  </a:lnTo>
                  <a:lnTo>
                    <a:pt x="34940" y="747852"/>
                  </a:lnTo>
                  <a:lnTo>
                    <a:pt x="9458" y="681503"/>
                  </a:lnTo>
                  <a:lnTo>
                    <a:pt x="3510" y="634739"/>
                  </a:lnTo>
                  <a:lnTo>
                    <a:pt x="704" y="577524"/>
                  </a:lnTo>
                  <a:lnTo>
                    <a:pt x="0" y="508816"/>
                  </a:lnTo>
                  <a:lnTo>
                    <a:pt x="0" y="295738"/>
                  </a:lnTo>
                  <a:lnTo>
                    <a:pt x="704" y="227030"/>
                  </a:lnTo>
                  <a:lnTo>
                    <a:pt x="3510" y="169815"/>
                  </a:lnTo>
                  <a:lnTo>
                    <a:pt x="9458" y="123051"/>
                  </a:lnTo>
                  <a:lnTo>
                    <a:pt x="19588" y="85694"/>
                  </a:lnTo>
                  <a:lnTo>
                    <a:pt x="56555" y="35031"/>
                  </a:lnTo>
                  <a:lnTo>
                    <a:pt x="122733" y="9482"/>
                  </a:lnTo>
                  <a:lnTo>
                    <a:pt x="169377" y="3519"/>
                  </a:lnTo>
                  <a:lnTo>
                    <a:pt x="226443" y="705"/>
                  </a:lnTo>
                  <a:lnTo>
                    <a:pt x="294974" y="0"/>
                  </a:lnTo>
                  <a:lnTo>
                    <a:pt x="3167770" y="0"/>
                  </a:lnTo>
                  <a:lnTo>
                    <a:pt x="3236300" y="705"/>
                  </a:lnTo>
                  <a:lnTo>
                    <a:pt x="3293367" y="3519"/>
                  </a:lnTo>
                  <a:lnTo>
                    <a:pt x="3340010" y="9482"/>
                  </a:lnTo>
                  <a:lnTo>
                    <a:pt x="3377270" y="19638"/>
                  </a:lnTo>
                  <a:lnTo>
                    <a:pt x="3427802" y="56701"/>
                  </a:lnTo>
                  <a:lnTo>
                    <a:pt x="3453284" y="123051"/>
                  </a:lnTo>
                  <a:lnTo>
                    <a:pt x="3459232" y="169815"/>
                  </a:lnTo>
                  <a:lnTo>
                    <a:pt x="3462038" y="227030"/>
                  </a:lnTo>
                  <a:lnTo>
                    <a:pt x="3462742" y="295738"/>
                  </a:lnTo>
                  <a:lnTo>
                    <a:pt x="3462742" y="508816"/>
                  </a:lnTo>
                  <a:lnTo>
                    <a:pt x="3462038" y="577524"/>
                  </a:lnTo>
                  <a:lnTo>
                    <a:pt x="3459232" y="634739"/>
                  </a:lnTo>
                  <a:lnTo>
                    <a:pt x="3453284" y="681503"/>
                  </a:lnTo>
                  <a:lnTo>
                    <a:pt x="3443154" y="718860"/>
                  </a:lnTo>
                  <a:lnTo>
                    <a:pt x="3406187" y="769523"/>
                  </a:lnTo>
                  <a:lnTo>
                    <a:pt x="3340010" y="795072"/>
                  </a:lnTo>
                  <a:lnTo>
                    <a:pt x="3293367" y="801035"/>
                  </a:lnTo>
                  <a:lnTo>
                    <a:pt x="3236300" y="803848"/>
                  </a:lnTo>
                  <a:lnTo>
                    <a:pt x="3167770" y="8045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037748" y="2398113"/>
              <a:ext cx="3463290" cy="805180"/>
            </a:xfrm>
            <a:custGeom>
              <a:avLst/>
              <a:gdLst/>
              <a:ahLst/>
              <a:cxnLst/>
              <a:rect l="l" t="t" r="r" b="b"/>
              <a:pathLst>
                <a:path w="3463290" h="805180">
                  <a:moveTo>
                    <a:pt x="3167770" y="0"/>
                  </a:moveTo>
                  <a:lnTo>
                    <a:pt x="3236300" y="705"/>
                  </a:lnTo>
                  <a:lnTo>
                    <a:pt x="3293367" y="3519"/>
                  </a:lnTo>
                  <a:lnTo>
                    <a:pt x="3340010" y="9482"/>
                  </a:lnTo>
                  <a:lnTo>
                    <a:pt x="3377270" y="19638"/>
                  </a:lnTo>
                  <a:lnTo>
                    <a:pt x="3427802" y="56701"/>
                  </a:lnTo>
                  <a:lnTo>
                    <a:pt x="3453284" y="123051"/>
                  </a:lnTo>
                  <a:lnTo>
                    <a:pt x="3459232" y="169815"/>
                  </a:lnTo>
                  <a:lnTo>
                    <a:pt x="3462038" y="227030"/>
                  </a:lnTo>
                  <a:lnTo>
                    <a:pt x="3462742" y="295738"/>
                  </a:lnTo>
                  <a:lnTo>
                    <a:pt x="3462742" y="508816"/>
                  </a:lnTo>
                  <a:lnTo>
                    <a:pt x="3462038" y="577524"/>
                  </a:lnTo>
                  <a:lnTo>
                    <a:pt x="3459232" y="634739"/>
                  </a:lnTo>
                  <a:lnTo>
                    <a:pt x="3453284" y="681503"/>
                  </a:lnTo>
                  <a:lnTo>
                    <a:pt x="3443154" y="718860"/>
                  </a:lnTo>
                  <a:lnTo>
                    <a:pt x="3406187" y="769523"/>
                  </a:lnTo>
                  <a:lnTo>
                    <a:pt x="3340010" y="795072"/>
                  </a:lnTo>
                  <a:lnTo>
                    <a:pt x="3293367" y="801035"/>
                  </a:lnTo>
                  <a:lnTo>
                    <a:pt x="3236300" y="803848"/>
                  </a:lnTo>
                  <a:lnTo>
                    <a:pt x="3167770" y="804554"/>
                  </a:lnTo>
                  <a:lnTo>
                    <a:pt x="294974" y="804554"/>
                  </a:lnTo>
                  <a:lnTo>
                    <a:pt x="226443" y="803848"/>
                  </a:lnTo>
                  <a:lnTo>
                    <a:pt x="169377" y="801035"/>
                  </a:lnTo>
                  <a:lnTo>
                    <a:pt x="122733" y="795072"/>
                  </a:lnTo>
                  <a:lnTo>
                    <a:pt x="85473" y="784916"/>
                  </a:lnTo>
                  <a:lnTo>
                    <a:pt x="34940" y="747852"/>
                  </a:lnTo>
                  <a:lnTo>
                    <a:pt x="9458" y="681503"/>
                  </a:lnTo>
                  <a:lnTo>
                    <a:pt x="3510" y="634739"/>
                  </a:lnTo>
                  <a:lnTo>
                    <a:pt x="704" y="577524"/>
                  </a:lnTo>
                  <a:lnTo>
                    <a:pt x="0" y="508816"/>
                  </a:lnTo>
                  <a:lnTo>
                    <a:pt x="0" y="295738"/>
                  </a:lnTo>
                  <a:lnTo>
                    <a:pt x="704" y="227030"/>
                  </a:lnTo>
                  <a:lnTo>
                    <a:pt x="3510" y="169815"/>
                  </a:lnTo>
                  <a:lnTo>
                    <a:pt x="9458" y="123051"/>
                  </a:lnTo>
                  <a:lnTo>
                    <a:pt x="19588" y="85694"/>
                  </a:lnTo>
                  <a:lnTo>
                    <a:pt x="56555" y="35031"/>
                  </a:lnTo>
                  <a:lnTo>
                    <a:pt x="122733" y="9482"/>
                  </a:lnTo>
                  <a:lnTo>
                    <a:pt x="169377" y="3519"/>
                  </a:lnTo>
                  <a:lnTo>
                    <a:pt x="226443" y="705"/>
                  </a:lnTo>
                  <a:lnTo>
                    <a:pt x="294974" y="0"/>
                  </a:lnTo>
                  <a:lnTo>
                    <a:pt x="3167770" y="0"/>
                  </a:lnTo>
                  <a:close/>
                </a:path>
              </a:pathLst>
            </a:custGeom>
            <a:ln w="77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2690161" y="2567763"/>
            <a:ext cx="20681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65" dirty="0">
                <a:solidFill>
                  <a:srgbClr val="D4A324"/>
                </a:solidFill>
                <a:latin typeface="Tahoma"/>
                <a:cs typeface="Tahoma"/>
              </a:rPr>
              <a:t>Plan</a:t>
            </a:r>
            <a:r>
              <a:rPr sz="2500" spc="-204" dirty="0">
                <a:solidFill>
                  <a:srgbClr val="D4A324"/>
                </a:solidFill>
                <a:latin typeface="Tahoma"/>
                <a:cs typeface="Tahoma"/>
              </a:rPr>
              <a:t> </a:t>
            </a:r>
            <a:r>
              <a:rPr sz="2500" spc="114" dirty="0">
                <a:solidFill>
                  <a:srgbClr val="D4A324"/>
                </a:solidFill>
                <a:latin typeface="Tahoma"/>
                <a:cs typeface="Tahoma"/>
              </a:rPr>
              <a:t>2D</a:t>
            </a:r>
            <a:r>
              <a:rPr sz="2500" spc="-200" dirty="0">
                <a:solidFill>
                  <a:srgbClr val="D4A324"/>
                </a:solidFill>
                <a:latin typeface="Tahoma"/>
                <a:cs typeface="Tahoma"/>
              </a:rPr>
              <a:t> </a:t>
            </a:r>
            <a:r>
              <a:rPr sz="2500" spc="105" dirty="0">
                <a:solidFill>
                  <a:srgbClr val="1F3B3A"/>
                </a:solidFill>
                <a:latin typeface="Tahoma"/>
                <a:cs typeface="Tahoma"/>
              </a:rPr>
              <a:t>après</a:t>
            </a:r>
            <a:endParaRPr sz="250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155295" y="3283610"/>
            <a:ext cx="7410450" cy="6269355"/>
            <a:chOff x="10155295" y="3283610"/>
            <a:chExt cx="7410450" cy="6269355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55295" y="4008942"/>
              <a:ext cx="7410449" cy="554354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479608" y="3283610"/>
              <a:ext cx="1319530" cy="1476375"/>
            </a:xfrm>
            <a:custGeom>
              <a:avLst/>
              <a:gdLst/>
              <a:ahLst/>
              <a:cxnLst/>
              <a:rect l="l" t="t" r="r" b="b"/>
              <a:pathLst>
                <a:path w="1319529" h="1476375">
                  <a:moveTo>
                    <a:pt x="777087" y="1243647"/>
                  </a:moveTo>
                  <a:lnTo>
                    <a:pt x="402831" y="892835"/>
                  </a:lnTo>
                  <a:lnTo>
                    <a:pt x="400824" y="885723"/>
                  </a:lnTo>
                  <a:lnTo>
                    <a:pt x="393395" y="882243"/>
                  </a:lnTo>
                  <a:lnTo>
                    <a:pt x="386778" y="877785"/>
                  </a:lnTo>
                  <a:lnTo>
                    <a:pt x="385914" y="875220"/>
                  </a:lnTo>
                  <a:lnTo>
                    <a:pt x="385025" y="869175"/>
                  </a:lnTo>
                  <a:lnTo>
                    <a:pt x="371500" y="861720"/>
                  </a:lnTo>
                  <a:lnTo>
                    <a:pt x="370865" y="857643"/>
                  </a:lnTo>
                  <a:lnTo>
                    <a:pt x="370217" y="853554"/>
                  </a:lnTo>
                  <a:lnTo>
                    <a:pt x="358190" y="845781"/>
                  </a:lnTo>
                  <a:lnTo>
                    <a:pt x="357568" y="843445"/>
                  </a:lnTo>
                  <a:lnTo>
                    <a:pt x="356971" y="841133"/>
                  </a:lnTo>
                  <a:lnTo>
                    <a:pt x="353707" y="838073"/>
                  </a:lnTo>
                  <a:lnTo>
                    <a:pt x="349465" y="835863"/>
                  </a:lnTo>
                  <a:lnTo>
                    <a:pt x="348068" y="832789"/>
                  </a:lnTo>
                  <a:lnTo>
                    <a:pt x="345998" y="832599"/>
                  </a:lnTo>
                  <a:lnTo>
                    <a:pt x="345757" y="828878"/>
                  </a:lnTo>
                  <a:lnTo>
                    <a:pt x="345300" y="826719"/>
                  </a:lnTo>
                  <a:lnTo>
                    <a:pt x="340334" y="823810"/>
                  </a:lnTo>
                  <a:lnTo>
                    <a:pt x="337477" y="819391"/>
                  </a:lnTo>
                  <a:lnTo>
                    <a:pt x="312254" y="790524"/>
                  </a:lnTo>
                  <a:lnTo>
                    <a:pt x="300126" y="775665"/>
                  </a:lnTo>
                  <a:lnTo>
                    <a:pt x="289915" y="759129"/>
                  </a:lnTo>
                  <a:lnTo>
                    <a:pt x="286575" y="759485"/>
                  </a:lnTo>
                  <a:lnTo>
                    <a:pt x="281241" y="754481"/>
                  </a:lnTo>
                  <a:lnTo>
                    <a:pt x="284289" y="764311"/>
                  </a:lnTo>
                  <a:lnTo>
                    <a:pt x="287769" y="769315"/>
                  </a:lnTo>
                  <a:lnTo>
                    <a:pt x="286296" y="771410"/>
                  </a:lnTo>
                  <a:lnTo>
                    <a:pt x="284238" y="771220"/>
                  </a:lnTo>
                  <a:lnTo>
                    <a:pt x="282333" y="771169"/>
                  </a:lnTo>
                  <a:lnTo>
                    <a:pt x="279336" y="770115"/>
                  </a:lnTo>
                  <a:lnTo>
                    <a:pt x="249389" y="729856"/>
                  </a:lnTo>
                  <a:lnTo>
                    <a:pt x="200901" y="646112"/>
                  </a:lnTo>
                  <a:lnTo>
                    <a:pt x="178981" y="602932"/>
                  </a:lnTo>
                  <a:lnTo>
                    <a:pt x="158267" y="559130"/>
                  </a:lnTo>
                  <a:lnTo>
                    <a:pt x="106921" y="413524"/>
                  </a:lnTo>
                  <a:lnTo>
                    <a:pt x="105803" y="410743"/>
                  </a:lnTo>
                  <a:lnTo>
                    <a:pt x="106972" y="408355"/>
                  </a:lnTo>
                  <a:lnTo>
                    <a:pt x="107010" y="406654"/>
                  </a:lnTo>
                  <a:lnTo>
                    <a:pt x="105486" y="405231"/>
                  </a:lnTo>
                  <a:lnTo>
                    <a:pt x="105486" y="410464"/>
                  </a:lnTo>
                  <a:lnTo>
                    <a:pt x="103949" y="410743"/>
                  </a:lnTo>
                  <a:lnTo>
                    <a:pt x="105435" y="410413"/>
                  </a:lnTo>
                  <a:lnTo>
                    <a:pt x="105486" y="405231"/>
                  </a:lnTo>
                  <a:lnTo>
                    <a:pt x="103593" y="403453"/>
                  </a:lnTo>
                  <a:lnTo>
                    <a:pt x="105270" y="399796"/>
                  </a:lnTo>
                  <a:lnTo>
                    <a:pt x="104533" y="397370"/>
                  </a:lnTo>
                  <a:lnTo>
                    <a:pt x="102362" y="395325"/>
                  </a:lnTo>
                  <a:lnTo>
                    <a:pt x="103212" y="392645"/>
                  </a:lnTo>
                  <a:lnTo>
                    <a:pt x="102476" y="390220"/>
                  </a:lnTo>
                  <a:lnTo>
                    <a:pt x="100253" y="388137"/>
                  </a:lnTo>
                  <a:lnTo>
                    <a:pt x="101168" y="385508"/>
                  </a:lnTo>
                  <a:lnTo>
                    <a:pt x="100431" y="383070"/>
                  </a:lnTo>
                  <a:lnTo>
                    <a:pt x="98145" y="380936"/>
                  </a:lnTo>
                  <a:lnTo>
                    <a:pt x="99060" y="378307"/>
                  </a:lnTo>
                  <a:lnTo>
                    <a:pt x="98374" y="375932"/>
                  </a:lnTo>
                  <a:lnTo>
                    <a:pt x="96100" y="373799"/>
                  </a:lnTo>
                  <a:lnTo>
                    <a:pt x="97053" y="371208"/>
                  </a:lnTo>
                  <a:lnTo>
                    <a:pt x="96380" y="368833"/>
                  </a:lnTo>
                  <a:lnTo>
                    <a:pt x="94043" y="366649"/>
                  </a:lnTo>
                  <a:lnTo>
                    <a:pt x="95923" y="363194"/>
                  </a:lnTo>
                  <a:lnTo>
                    <a:pt x="95237" y="360807"/>
                  </a:lnTo>
                  <a:lnTo>
                    <a:pt x="92316" y="358076"/>
                  </a:lnTo>
                  <a:lnTo>
                    <a:pt x="92913" y="358622"/>
                  </a:lnTo>
                  <a:lnTo>
                    <a:pt x="92621" y="357416"/>
                  </a:lnTo>
                  <a:lnTo>
                    <a:pt x="93129" y="356311"/>
                  </a:lnTo>
                  <a:lnTo>
                    <a:pt x="92557" y="353923"/>
                  </a:lnTo>
                  <a:lnTo>
                    <a:pt x="91440" y="352983"/>
                  </a:lnTo>
                  <a:lnTo>
                    <a:pt x="91071" y="351675"/>
                  </a:lnTo>
                  <a:lnTo>
                    <a:pt x="90411" y="351066"/>
                  </a:lnTo>
                  <a:lnTo>
                    <a:pt x="90411" y="352806"/>
                  </a:lnTo>
                  <a:lnTo>
                    <a:pt x="72669" y="336181"/>
                  </a:lnTo>
                  <a:lnTo>
                    <a:pt x="72669" y="337896"/>
                  </a:lnTo>
                  <a:lnTo>
                    <a:pt x="72517" y="339509"/>
                  </a:lnTo>
                  <a:lnTo>
                    <a:pt x="72161" y="339166"/>
                  </a:lnTo>
                  <a:lnTo>
                    <a:pt x="72669" y="337896"/>
                  </a:lnTo>
                  <a:lnTo>
                    <a:pt x="72669" y="336181"/>
                  </a:lnTo>
                  <a:lnTo>
                    <a:pt x="71513" y="335089"/>
                  </a:lnTo>
                  <a:lnTo>
                    <a:pt x="71653" y="333476"/>
                  </a:lnTo>
                  <a:lnTo>
                    <a:pt x="71869" y="333679"/>
                  </a:lnTo>
                  <a:lnTo>
                    <a:pt x="71932" y="335470"/>
                  </a:lnTo>
                  <a:lnTo>
                    <a:pt x="90411" y="352806"/>
                  </a:lnTo>
                  <a:lnTo>
                    <a:pt x="90411" y="351066"/>
                  </a:lnTo>
                  <a:lnTo>
                    <a:pt x="82410" y="343560"/>
                  </a:lnTo>
                  <a:lnTo>
                    <a:pt x="90919" y="351523"/>
                  </a:lnTo>
                  <a:lnTo>
                    <a:pt x="91922" y="348996"/>
                  </a:lnTo>
                  <a:lnTo>
                    <a:pt x="92214" y="345782"/>
                  </a:lnTo>
                  <a:lnTo>
                    <a:pt x="89776" y="343496"/>
                  </a:lnTo>
                  <a:lnTo>
                    <a:pt x="90792" y="340969"/>
                  </a:lnTo>
                  <a:lnTo>
                    <a:pt x="90208" y="338683"/>
                  </a:lnTo>
                  <a:lnTo>
                    <a:pt x="87782" y="336410"/>
                  </a:lnTo>
                  <a:lnTo>
                    <a:pt x="88849" y="333921"/>
                  </a:lnTo>
                  <a:lnTo>
                    <a:pt x="88214" y="331584"/>
                  </a:lnTo>
                  <a:lnTo>
                    <a:pt x="85826" y="329349"/>
                  </a:lnTo>
                  <a:lnTo>
                    <a:pt x="86893" y="326872"/>
                  </a:lnTo>
                  <a:lnTo>
                    <a:pt x="87134" y="323608"/>
                  </a:lnTo>
                  <a:lnTo>
                    <a:pt x="84848" y="321475"/>
                  </a:lnTo>
                  <a:lnTo>
                    <a:pt x="85813" y="318897"/>
                  </a:lnTo>
                  <a:lnTo>
                    <a:pt x="85178" y="316560"/>
                  </a:lnTo>
                  <a:lnTo>
                    <a:pt x="82905" y="314426"/>
                  </a:lnTo>
                  <a:lnTo>
                    <a:pt x="73609" y="244779"/>
                  </a:lnTo>
                  <a:lnTo>
                    <a:pt x="70180" y="236347"/>
                  </a:lnTo>
                  <a:lnTo>
                    <a:pt x="69176" y="226707"/>
                  </a:lnTo>
                  <a:lnTo>
                    <a:pt x="67678" y="218338"/>
                  </a:lnTo>
                  <a:lnTo>
                    <a:pt x="67094" y="209092"/>
                  </a:lnTo>
                  <a:lnTo>
                    <a:pt x="69088" y="207479"/>
                  </a:lnTo>
                  <a:lnTo>
                    <a:pt x="70434" y="206997"/>
                  </a:lnTo>
                  <a:lnTo>
                    <a:pt x="72745" y="207429"/>
                  </a:lnTo>
                  <a:lnTo>
                    <a:pt x="74752" y="207568"/>
                  </a:lnTo>
                  <a:lnTo>
                    <a:pt x="77177" y="208089"/>
                  </a:lnTo>
                  <a:lnTo>
                    <a:pt x="77254" y="201206"/>
                  </a:lnTo>
                  <a:lnTo>
                    <a:pt x="77216" y="194208"/>
                  </a:lnTo>
                  <a:lnTo>
                    <a:pt x="75933" y="187782"/>
                  </a:lnTo>
                  <a:lnTo>
                    <a:pt x="74015" y="180759"/>
                  </a:lnTo>
                  <a:lnTo>
                    <a:pt x="72809" y="177888"/>
                  </a:lnTo>
                  <a:lnTo>
                    <a:pt x="71767" y="175171"/>
                  </a:lnTo>
                  <a:lnTo>
                    <a:pt x="71132" y="172847"/>
                  </a:lnTo>
                  <a:lnTo>
                    <a:pt x="73012" y="178092"/>
                  </a:lnTo>
                  <a:lnTo>
                    <a:pt x="74015" y="180759"/>
                  </a:lnTo>
                  <a:lnTo>
                    <a:pt x="74612" y="177838"/>
                  </a:lnTo>
                  <a:lnTo>
                    <a:pt x="75057" y="174777"/>
                  </a:lnTo>
                  <a:lnTo>
                    <a:pt x="71755" y="173418"/>
                  </a:lnTo>
                  <a:lnTo>
                    <a:pt x="72529" y="172415"/>
                  </a:lnTo>
                  <a:lnTo>
                    <a:pt x="74599" y="169125"/>
                  </a:lnTo>
                  <a:lnTo>
                    <a:pt x="74218" y="165290"/>
                  </a:lnTo>
                  <a:lnTo>
                    <a:pt x="72847" y="160528"/>
                  </a:lnTo>
                  <a:lnTo>
                    <a:pt x="74231" y="158330"/>
                  </a:lnTo>
                  <a:lnTo>
                    <a:pt x="74828" y="155409"/>
                  </a:lnTo>
                  <a:lnTo>
                    <a:pt x="72491" y="153225"/>
                  </a:lnTo>
                  <a:lnTo>
                    <a:pt x="72669" y="151650"/>
                  </a:lnTo>
                  <a:lnTo>
                    <a:pt x="73304" y="150507"/>
                  </a:lnTo>
                  <a:lnTo>
                    <a:pt x="73342" y="148793"/>
                  </a:lnTo>
                  <a:lnTo>
                    <a:pt x="72923" y="148412"/>
                  </a:lnTo>
                  <a:lnTo>
                    <a:pt x="71361" y="145199"/>
                  </a:lnTo>
                  <a:lnTo>
                    <a:pt x="71920" y="143992"/>
                  </a:lnTo>
                  <a:lnTo>
                    <a:pt x="72224" y="142532"/>
                  </a:lnTo>
                  <a:lnTo>
                    <a:pt x="71081" y="141465"/>
                  </a:lnTo>
                  <a:lnTo>
                    <a:pt x="72555" y="134137"/>
                  </a:lnTo>
                  <a:lnTo>
                    <a:pt x="72783" y="127393"/>
                  </a:lnTo>
                  <a:lnTo>
                    <a:pt x="72618" y="120269"/>
                  </a:lnTo>
                  <a:lnTo>
                    <a:pt x="70345" y="114731"/>
                  </a:lnTo>
                  <a:lnTo>
                    <a:pt x="70345" y="145986"/>
                  </a:lnTo>
                  <a:lnTo>
                    <a:pt x="70142" y="146431"/>
                  </a:lnTo>
                  <a:lnTo>
                    <a:pt x="70142" y="147548"/>
                  </a:lnTo>
                  <a:lnTo>
                    <a:pt x="69799" y="148958"/>
                  </a:lnTo>
                  <a:lnTo>
                    <a:pt x="70078" y="147510"/>
                  </a:lnTo>
                  <a:lnTo>
                    <a:pt x="70142" y="146431"/>
                  </a:lnTo>
                  <a:lnTo>
                    <a:pt x="69786" y="147205"/>
                  </a:lnTo>
                  <a:lnTo>
                    <a:pt x="70294" y="145935"/>
                  </a:lnTo>
                  <a:lnTo>
                    <a:pt x="70345" y="114731"/>
                  </a:lnTo>
                  <a:lnTo>
                    <a:pt x="70294" y="114604"/>
                  </a:lnTo>
                  <a:lnTo>
                    <a:pt x="71894" y="107403"/>
                  </a:lnTo>
                  <a:lnTo>
                    <a:pt x="72720" y="101219"/>
                  </a:lnTo>
                  <a:lnTo>
                    <a:pt x="69964" y="95148"/>
                  </a:lnTo>
                  <a:lnTo>
                    <a:pt x="70548" y="93967"/>
                  </a:lnTo>
                  <a:lnTo>
                    <a:pt x="71285" y="92900"/>
                  </a:lnTo>
                  <a:lnTo>
                    <a:pt x="71742" y="91592"/>
                  </a:lnTo>
                  <a:lnTo>
                    <a:pt x="70942" y="87363"/>
                  </a:lnTo>
                  <a:lnTo>
                    <a:pt x="70345" y="83324"/>
                  </a:lnTo>
                  <a:lnTo>
                    <a:pt x="72301" y="64274"/>
                  </a:lnTo>
                  <a:lnTo>
                    <a:pt x="73990" y="44958"/>
                  </a:lnTo>
                  <a:lnTo>
                    <a:pt x="75399" y="34099"/>
                  </a:lnTo>
                  <a:lnTo>
                    <a:pt x="77012" y="25171"/>
                  </a:lnTo>
                  <a:lnTo>
                    <a:pt x="81267" y="6527"/>
                  </a:lnTo>
                  <a:lnTo>
                    <a:pt x="75730" y="4813"/>
                  </a:lnTo>
                  <a:lnTo>
                    <a:pt x="69062" y="3797"/>
                  </a:lnTo>
                  <a:lnTo>
                    <a:pt x="68554" y="3670"/>
                  </a:lnTo>
                  <a:lnTo>
                    <a:pt x="68554" y="170434"/>
                  </a:lnTo>
                  <a:lnTo>
                    <a:pt x="66675" y="168668"/>
                  </a:lnTo>
                  <a:lnTo>
                    <a:pt x="67398" y="167589"/>
                  </a:lnTo>
                  <a:lnTo>
                    <a:pt x="68275" y="168414"/>
                  </a:lnTo>
                  <a:lnTo>
                    <a:pt x="67043" y="169011"/>
                  </a:lnTo>
                  <a:lnTo>
                    <a:pt x="68554" y="170434"/>
                  </a:lnTo>
                  <a:lnTo>
                    <a:pt x="68554" y="3670"/>
                  </a:lnTo>
                  <a:lnTo>
                    <a:pt x="63906" y="2438"/>
                  </a:lnTo>
                  <a:lnTo>
                    <a:pt x="57645" y="5270"/>
                  </a:lnTo>
                  <a:lnTo>
                    <a:pt x="56057" y="5524"/>
                  </a:lnTo>
                  <a:lnTo>
                    <a:pt x="55079" y="6350"/>
                  </a:lnTo>
                  <a:lnTo>
                    <a:pt x="54686" y="7721"/>
                  </a:lnTo>
                  <a:lnTo>
                    <a:pt x="48412" y="8801"/>
                  </a:lnTo>
                  <a:lnTo>
                    <a:pt x="44602" y="0"/>
                  </a:lnTo>
                  <a:lnTo>
                    <a:pt x="38303" y="4546"/>
                  </a:lnTo>
                  <a:lnTo>
                    <a:pt x="26555" y="7454"/>
                  </a:lnTo>
                  <a:lnTo>
                    <a:pt x="5384" y="64211"/>
                  </a:lnTo>
                  <a:lnTo>
                    <a:pt x="927" y="126187"/>
                  </a:lnTo>
                  <a:lnTo>
                    <a:pt x="0" y="158381"/>
                  </a:lnTo>
                  <a:lnTo>
                    <a:pt x="1447" y="208483"/>
                  </a:lnTo>
                  <a:lnTo>
                    <a:pt x="5600" y="257632"/>
                  </a:lnTo>
                  <a:lnTo>
                    <a:pt x="11569" y="306743"/>
                  </a:lnTo>
                  <a:lnTo>
                    <a:pt x="20193" y="354863"/>
                  </a:lnTo>
                  <a:lnTo>
                    <a:pt x="30619" y="402932"/>
                  </a:lnTo>
                  <a:lnTo>
                    <a:pt x="42811" y="450913"/>
                  </a:lnTo>
                  <a:lnTo>
                    <a:pt x="57632" y="497890"/>
                  </a:lnTo>
                  <a:lnTo>
                    <a:pt x="74206" y="544753"/>
                  </a:lnTo>
                  <a:lnTo>
                    <a:pt x="92519" y="591515"/>
                  </a:lnTo>
                  <a:lnTo>
                    <a:pt x="114655" y="638378"/>
                  </a:lnTo>
                  <a:lnTo>
                    <a:pt x="137820" y="684453"/>
                  </a:lnTo>
                  <a:lnTo>
                    <a:pt x="161988" y="729729"/>
                  </a:lnTo>
                  <a:lnTo>
                    <a:pt x="188912" y="772375"/>
                  </a:lnTo>
                  <a:lnTo>
                    <a:pt x="216839" y="814222"/>
                  </a:lnTo>
                  <a:lnTo>
                    <a:pt x="247523" y="853427"/>
                  </a:lnTo>
                  <a:lnTo>
                    <a:pt x="279209" y="891832"/>
                  </a:lnTo>
                  <a:lnTo>
                    <a:pt x="311899" y="929436"/>
                  </a:lnTo>
                  <a:lnTo>
                    <a:pt x="347332" y="964399"/>
                  </a:lnTo>
                  <a:lnTo>
                    <a:pt x="383768" y="998550"/>
                  </a:lnTo>
                  <a:lnTo>
                    <a:pt x="421195" y="1031900"/>
                  </a:lnTo>
                  <a:lnTo>
                    <a:pt x="501662" y="1093393"/>
                  </a:lnTo>
                  <a:lnTo>
                    <a:pt x="543826" y="1122464"/>
                  </a:lnTo>
                  <a:lnTo>
                    <a:pt x="587844" y="1149807"/>
                  </a:lnTo>
                  <a:lnTo>
                    <a:pt x="632269" y="1175778"/>
                  </a:lnTo>
                  <a:lnTo>
                    <a:pt x="677913" y="1199413"/>
                  </a:lnTo>
                  <a:lnTo>
                    <a:pt x="723963" y="1221689"/>
                  </a:lnTo>
                  <a:lnTo>
                    <a:pt x="771334" y="1241729"/>
                  </a:lnTo>
                  <a:lnTo>
                    <a:pt x="777087" y="1243647"/>
                  </a:lnTo>
                  <a:close/>
                </a:path>
                <a:path w="1319529" h="1476375">
                  <a:moveTo>
                    <a:pt x="1318933" y="1335519"/>
                  </a:moveTo>
                  <a:lnTo>
                    <a:pt x="1318387" y="1331531"/>
                  </a:lnTo>
                  <a:lnTo>
                    <a:pt x="1318666" y="1326565"/>
                  </a:lnTo>
                  <a:lnTo>
                    <a:pt x="1315097" y="1323225"/>
                  </a:lnTo>
                  <a:lnTo>
                    <a:pt x="1282179" y="1276692"/>
                  </a:lnTo>
                  <a:lnTo>
                    <a:pt x="1222895" y="1226350"/>
                  </a:lnTo>
                  <a:lnTo>
                    <a:pt x="1221651" y="1223441"/>
                  </a:lnTo>
                  <a:lnTo>
                    <a:pt x="1220228" y="1218628"/>
                  </a:lnTo>
                  <a:lnTo>
                    <a:pt x="1207516" y="1210195"/>
                  </a:lnTo>
                  <a:lnTo>
                    <a:pt x="1206652" y="1207643"/>
                  </a:lnTo>
                  <a:lnTo>
                    <a:pt x="1204937" y="1202563"/>
                  </a:lnTo>
                  <a:lnTo>
                    <a:pt x="1192187" y="1194079"/>
                  </a:lnTo>
                  <a:lnTo>
                    <a:pt x="1191704" y="1190155"/>
                  </a:lnTo>
                  <a:lnTo>
                    <a:pt x="1191475" y="1188199"/>
                  </a:lnTo>
                  <a:lnTo>
                    <a:pt x="1186459" y="1185240"/>
                  </a:lnTo>
                  <a:lnTo>
                    <a:pt x="1183551" y="1180769"/>
                  </a:lnTo>
                  <a:lnTo>
                    <a:pt x="1151547" y="1138580"/>
                  </a:lnTo>
                  <a:lnTo>
                    <a:pt x="1121930" y="1095159"/>
                  </a:lnTo>
                  <a:lnTo>
                    <a:pt x="1096518" y="1048702"/>
                  </a:lnTo>
                  <a:lnTo>
                    <a:pt x="1073632" y="1001153"/>
                  </a:lnTo>
                  <a:lnTo>
                    <a:pt x="1071803" y="995946"/>
                  </a:lnTo>
                  <a:lnTo>
                    <a:pt x="1068997" y="991577"/>
                  </a:lnTo>
                  <a:lnTo>
                    <a:pt x="1067117" y="986320"/>
                  </a:lnTo>
                  <a:lnTo>
                    <a:pt x="1064552" y="980440"/>
                  </a:lnTo>
                  <a:lnTo>
                    <a:pt x="1061427" y="974026"/>
                  </a:lnTo>
                  <a:lnTo>
                    <a:pt x="1048473" y="975817"/>
                  </a:lnTo>
                  <a:lnTo>
                    <a:pt x="1044854" y="981125"/>
                  </a:lnTo>
                  <a:lnTo>
                    <a:pt x="1044524" y="986040"/>
                  </a:lnTo>
                  <a:lnTo>
                    <a:pt x="1042022" y="1001102"/>
                  </a:lnTo>
                  <a:lnTo>
                    <a:pt x="1036916" y="1015466"/>
                  </a:lnTo>
                  <a:lnTo>
                    <a:pt x="1031570" y="1029601"/>
                  </a:lnTo>
                  <a:lnTo>
                    <a:pt x="1028331" y="1043978"/>
                  </a:lnTo>
                  <a:lnTo>
                    <a:pt x="1028090" y="1050709"/>
                  </a:lnTo>
                  <a:lnTo>
                    <a:pt x="1029233" y="1057008"/>
                  </a:lnTo>
                  <a:lnTo>
                    <a:pt x="1030744" y="1063637"/>
                  </a:lnTo>
                  <a:lnTo>
                    <a:pt x="1033335" y="1069555"/>
                  </a:lnTo>
                  <a:lnTo>
                    <a:pt x="1051128" y="1119301"/>
                  </a:lnTo>
                  <a:lnTo>
                    <a:pt x="1073442" y="1166329"/>
                  </a:lnTo>
                  <a:lnTo>
                    <a:pt x="1099261" y="1211414"/>
                  </a:lnTo>
                  <a:lnTo>
                    <a:pt x="1127607" y="1255395"/>
                  </a:lnTo>
                  <a:lnTo>
                    <a:pt x="1135900" y="1264907"/>
                  </a:lnTo>
                  <a:lnTo>
                    <a:pt x="1140409" y="1277835"/>
                  </a:lnTo>
                  <a:lnTo>
                    <a:pt x="1135583" y="1280287"/>
                  </a:lnTo>
                  <a:lnTo>
                    <a:pt x="1129728" y="1281760"/>
                  </a:lnTo>
                  <a:lnTo>
                    <a:pt x="1124559" y="1276908"/>
                  </a:lnTo>
                  <a:lnTo>
                    <a:pt x="1119149" y="1275321"/>
                  </a:lnTo>
                  <a:lnTo>
                    <a:pt x="1113282" y="1276794"/>
                  </a:lnTo>
                  <a:lnTo>
                    <a:pt x="1102080" y="1269771"/>
                  </a:lnTo>
                  <a:lnTo>
                    <a:pt x="1095298" y="1272120"/>
                  </a:lnTo>
                  <a:lnTo>
                    <a:pt x="1093343" y="1270279"/>
                  </a:lnTo>
                  <a:lnTo>
                    <a:pt x="1092111" y="1270863"/>
                  </a:lnTo>
                  <a:lnTo>
                    <a:pt x="1082382" y="1263497"/>
                  </a:lnTo>
                  <a:lnTo>
                    <a:pt x="1075563" y="1265796"/>
                  </a:lnTo>
                  <a:lnTo>
                    <a:pt x="1071587" y="1263815"/>
                  </a:lnTo>
                  <a:lnTo>
                    <a:pt x="1068324" y="1260754"/>
                  </a:lnTo>
                  <a:lnTo>
                    <a:pt x="1029436" y="1248664"/>
                  </a:lnTo>
                  <a:lnTo>
                    <a:pt x="926604" y="1214945"/>
                  </a:lnTo>
                  <a:lnTo>
                    <a:pt x="804189" y="1169822"/>
                  </a:lnTo>
                  <a:lnTo>
                    <a:pt x="788517" y="1162100"/>
                  </a:lnTo>
                  <a:lnTo>
                    <a:pt x="773836" y="1153553"/>
                  </a:lnTo>
                  <a:lnTo>
                    <a:pt x="730846" y="1132408"/>
                  </a:lnTo>
                  <a:lnTo>
                    <a:pt x="688492" y="1110119"/>
                  </a:lnTo>
                  <a:lnTo>
                    <a:pt x="647649" y="1085761"/>
                  </a:lnTo>
                  <a:lnTo>
                    <a:pt x="607428" y="1060234"/>
                  </a:lnTo>
                  <a:lnTo>
                    <a:pt x="567817" y="1033564"/>
                  </a:lnTo>
                  <a:lnTo>
                    <a:pt x="529704" y="1004798"/>
                  </a:lnTo>
                  <a:lnTo>
                    <a:pt x="493077" y="973937"/>
                  </a:lnTo>
                  <a:lnTo>
                    <a:pt x="447548" y="934745"/>
                  </a:lnTo>
                  <a:lnTo>
                    <a:pt x="777087" y="1243647"/>
                  </a:lnTo>
                  <a:lnTo>
                    <a:pt x="818362" y="1261440"/>
                  </a:lnTo>
                  <a:lnTo>
                    <a:pt x="866825" y="1279017"/>
                  </a:lnTo>
                  <a:lnTo>
                    <a:pt x="915911" y="1295450"/>
                  </a:lnTo>
                  <a:lnTo>
                    <a:pt x="966520" y="1311541"/>
                  </a:lnTo>
                  <a:lnTo>
                    <a:pt x="1067739" y="1342021"/>
                  </a:lnTo>
                  <a:lnTo>
                    <a:pt x="1118743" y="1356753"/>
                  </a:lnTo>
                  <a:lnTo>
                    <a:pt x="1120902" y="1357045"/>
                  </a:lnTo>
                  <a:lnTo>
                    <a:pt x="1123886" y="1356360"/>
                  </a:lnTo>
                  <a:lnTo>
                    <a:pt x="1126921" y="1355712"/>
                  </a:lnTo>
                  <a:lnTo>
                    <a:pt x="1133652" y="1362024"/>
                  </a:lnTo>
                  <a:lnTo>
                    <a:pt x="1134224" y="1364310"/>
                  </a:lnTo>
                  <a:lnTo>
                    <a:pt x="1130642" y="1366164"/>
                  </a:lnTo>
                  <a:lnTo>
                    <a:pt x="1128979" y="1364615"/>
                  </a:lnTo>
                  <a:lnTo>
                    <a:pt x="1108621" y="1371638"/>
                  </a:lnTo>
                  <a:lnTo>
                    <a:pt x="1088923" y="1375803"/>
                  </a:lnTo>
                  <a:lnTo>
                    <a:pt x="1068425" y="1379220"/>
                  </a:lnTo>
                  <a:lnTo>
                    <a:pt x="1048219" y="1381163"/>
                  </a:lnTo>
                  <a:lnTo>
                    <a:pt x="1034669" y="1382395"/>
                  </a:lnTo>
                  <a:lnTo>
                    <a:pt x="1020851" y="1385100"/>
                  </a:lnTo>
                  <a:lnTo>
                    <a:pt x="1006983" y="1389507"/>
                  </a:lnTo>
                  <a:lnTo>
                    <a:pt x="994143" y="1394879"/>
                  </a:lnTo>
                  <a:lnTo>
                    <a:pt x="967244" y="1401000"/>
                  </a:lnTo>
                  <a:lnTo>
                    <a:pt x="948296" y="1412836"/>
                  </a:lnTo>
                  <a:lnTo>
                    <a:pt x="935494" y="1432166"/>
                  </a:lnTo>
                  <a:lnTo>
                    <a:pt x="929627" y="1457998"/>
                  </a:lnTo>
                  <a:lnTo>
                    <a:pt x="974915" y="1470863"/>
                  </a:lnTo>
                  <a:lnTo>
                    <a:pt x="1019416" y="1476019"/>
                  </a:lnTo>
                  <a:lnTo>
                    <a:pt x="1064882" y="1473377"/>
                  </a:lnTo>
                  <a:lnTo>
                    <a:pt x="1108722" y="1467472"/>
                  </a:lnTo>
                  <a:lnTo>
                    <a:pt x="1153553" y="1457274"/>
                  </a:lnTo>
                  <a:lnTo>
                    <a:pt x="1174407" y="1452448"/>
                  </a:lnTo>
                  <a:lnTo>
                    <a:pt x="1195552" y="1447901"/>
                  </a:lnTo>
                  <a:lnTo>
                    <a:pt x="1215999" y="1444434"/>
                  </a:lnTo>
                  <a:lnTo>
                    <a:pt x="1220444" y="1443380"/>
                  </a:lnTo>
                  <a:lnTo>
                    <a:pt x="1237348" y="1440078"/>
                  </a:lnTo>
                  <a:lnTo>
                    <a:pt x="1258214" y="1435265"/>
                  </a:lnTo>
                  <a:lnTo>
                    <a:pt x="1088339" y="1276032"/>
                  </a:lnTo>
                  <a:lnTo>
                    <a:pt x="1089152" y="1275054"/>
                  </a:lnTo>
                  <a:lnTo>
                    <a:pt x="1088440" y="1276121"/>
                  </a:lnTo>
                  <a:lnTo>
                    <a:pt x="1258214" y="1435265"/>
                  </a:lnTo>
                  <a:lnTo>
                    <a:pt x="1259433" y="1434668"/>
                  </a:lnTo>
                  <a:lnTo>
                    <a:pt x="1266901" y="1432966"/>
                  </a:lnTo>
                  <a:lnTo>
                    <a:pt x="1274724" y="1431594"/>
                  </a:lnTo>
                  <a:lnTo>
                    <a:pt x="1283855" y="1426222"/>
                  </a:lnTo>
                  <a:lnTo>
                    <a:pt x="1313408" y="1372120"/>
                  </a:lnTo>
                  <a:lnTo>
                    <a:pt x="1318221" y="1345298"/>
                  </a:lnTo>
                  <a:lnTo>
                    <a:pt x="1318933" y="1335519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665923" y="2095605"/>
            <a:ext cx="3473450" cy="1121461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65"/>
              </a:spcBef>
            </a:pP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Ajout</a:t>
            </a:r>
            <a:r>
              <a:rPr sz="1800" spc="-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d’une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b="1" spc="170" dirty="0">
                <a:solidFill>
                  <a:srgbClr val="34608D"/>
                </a:solidFill>
                <a:latin typeface="Trebuchet MS"/>
                <a:cs typeface="Trebuchet MS"/>
              </a:rPr>
              <a:t>chambre</a:t>
            </a:r>
            <a:r>
              <a:rPr sz="1800" b="1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b="1" spc="-25" dirty="0">
                <a:solidFill>
                  <a:srgbClr val="34608D"/>
                </a:solidFill>
                <a:latin typeface="Trebuchet MS"/>
                <a:cs typeface="Trebuchet MS"/>
              </a:rPr>
              <a:t>11m2</a:t>
            </a:r>
            <a:endParaRPr sz="1800" dirty="0">
              <a:solidFill>
                <a:srgbClr val="34608D"/>
              </a:solidFill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065"/>
              </a:spcBef>
            </a:pPr>
            <a:r>
              <a:rPr sz="1800" spc="-204" dirty="0">
                <a:solidFill>
                  <a:srgbClr val="34608D"/>
                </a:solidFill>
                <a:latin typeface="Lucida Sans Unicode"/>
                <a:cs typeface="Lucida Sans Unicode"/>
              </a:rPr>
              <a:t>+</a:t>
            </a:r>
            <a:r>
              <a:rPr sz="1800" spc="-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un</a:t>
            </a:r>
            <a:r>
              <a:rPr sz="1800" spc="-12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b="1" spc="140" dirty="0">
                <a:solidFill>
                  <a:srgbClr val="34608D"/>
                </a:solidFill>
                <a:latin typeface="Trebuchet MS"/>
                <a:cs typeface="Trebuchet MS"/>
              </a:rPr>
              <a:t>dressing</a:t>
            </a:r>
            <a:endParaRPr sz="1800" dirty="0">
              <a:solidFill>
                <a:srgbClr val="34608D"/>
              </a:solidFill>
              <a:latin typeface="Trebuchet MS"/>
              <a:cs typeface="Trebuchet MS"/>
            </a:endParaRPr>
          </a:p>
        </p:txBody>
      </p:sp>
      <p:pic>
        <p:nvPicPr>
          <p:cNvPr id="19" name="Image 18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B6CDBB2A-27F2-0150-E167-C9CEFA034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575" y="334922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11204" y="9090674"/>
            <a:ext cx="3738879" cy="10280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50" spc="555" dirty="0">
                <a:solidFill>
                  <a:srgbClr val="F4F1EC"/>
                </a:solidFill>
              </a:rPr>
              <a:t>Le</a:t>
            </a:r>
            <a:r>
              <a:rPr sz="6550" spc="-275" dirty="0">
                <a:solidFill>
                  <a:srgbClr val="F4F1EC"/>
                </a:solidFill>
              </a:rPr>
              <a:t> </a:t>
            </a:r>
            <a:r>
              <a:rPr sz="6550" spc="280" dirty="0">
                <a:solidFill>
                  <a:srgbClr val="F4F1EC"/>
                </a:solidFill>
              </a:rPr>
              <a:t>séjour</a:t>
            </a:r>
            <a:endParaRPr sz="6550"/>
          </a:p>
        </p:txBody>
      </p:sp>
      <p:pic>
        <p:nvPicPr>
          <p:cNvPr id="4" name="Image 3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B443B978-FCB7-C280-537C-4D9334959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9100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126582" y="9090674"/>
            <a:ext cx="3982085" cy="10280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50" spc="625" dirty="0">
                <a:solidFill>
                  <a:srgbClr val="F4F1EC"/>
                </a:solidFill>
              </a:rPr>
              <a:t>La</a:t>
            </a:r>
            <a:r>
              <a:rPr sz="6550" spc="-280" dirty="0">
                <a:solidFill>
                  <a:srgbClr val="F4F1EC"/>
                </a:solidFill>
              </a:rPr>
              <a:t> </a:t>
            </a:r>
            <a:r>
              <a:rPr sz="6550" spc="225" dirty="0">
                <a:solidFill>
                  <a:srgbClr val="F4F1EC"/>
                </a:solidFill>
              </a:rPr>
              <a:t>cuisine</a:t>
            </a:r>
            <a:endParaRPr sz="6550"/>
          </a:p>
        </p:txBody>
      </p:sp>
      <p:pic>
        <p:nvPicPr>
          <p:cNvPr id="4" name="Image 3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51D05558-A047-FD84-14F2-CEE839C71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6" y="8686911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74371" y="8176788"/>
            <a:ext cx="4805045" cy="1942464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>
              <a:lnSpc>
                <a:spcPts val="7200"/>
              </a:lnSpc>
              <a:spcBef>
                <a:spcPts val="890"/>
              </a:spcBef>
            </a:pPr>
            <a:r>
              <a:rPr sz="6550" spc="625" dirty="0">
                <a:solidFill>
                  <a:srgbClr val="F4F1EC"/>
                </a:solidFill>
              </a:rPr>
              <a:t>La</a:t>
            </a:r>
            <a:r>
              <a:rPr sz="6550" spc="-280" dirty="0">
                <a:solidFill>
                  <a:srgbClr val="F4F1EC"/>
                </a:solidFill>
              </a:rPr>
              <a:t> </a:t>
            </a:r>
            <a:r>
              <a:rPr sz="6550" spc="385" dirty="0">
                <a:solidFill>
                  <a:srgbClr val="F4F1EC"/>
                </a:solidFill>
              </a:rPr>
              <a:t>chambre </a:t>
            </a:r>
            <a:r>
              <a:rPr sz="6550" spc="375" dirty="0">
                <a:solidFill>
                  <a:srgbClr val="F4F1EC"/>
                </a:solidFill>
              </a:rPr>
              <a:t>parentale</a:t>
            </a:r>
            <a:endParaRPr sz="6550"/>
          </a:p>
        </p:txBody>
      </p:sp>
      <p:pic>
        <p:nvPicPr>
          <p:cNvPr id="4" name="Image 3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1BD2BFBF-0583-AAA9-DD0A-191851BF4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2900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474"/>
            <a:ext cx="18288000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74371" y="8176788"/>
            <a:ext cx="4805045" cy="1942464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>
              <a:lnSpc>
                <a:spcPts val="7200"/>
              </a:lnSpc>
              <a:spcBef>
                <a:spcPts val="890"/>
              </a:spcBef>
            </a:pPr>
            <a:r>
              <a:rPr sz="6550" spc="625" dirty="0">
                <a:solidFill>
                  <a:srgbClr val="F4F1EC"/>
                </a:solidFill>
              </a:rPr>
              <a:t>La</a:t>
            </a:r>
            <a:r>
              <a:rPr sz="6550" spc="-280" dirty="0">
                <a:solidFill>
                  <a:srgbClr val="F4F1EC"/>
                </a:solidFill>
              </a:rPr>
              <a:t> </a:t>
            </a:r>
            <a:r>
              <a:rPr sz="6550" spc="385" dirty="0">
                <a:solidFill>
                  <a:srgbClr val="F4F1EC"/>
                </a:solidFill>
              </a:rPr>
              <a:t>chambre </a:t>
            </a:r>
            <a:r>
              <a:rPr sz="6550" spc="254" dirty="0">
                <a:solidFill>
                  <a:srgbClr val="F4F1EC"/>
                </a:solidFill>
              </a:rPr>
              <a:t>d’enFant</a:t>
            </a:r>
            <a:endParaRPr sz="6550"/>
          </a:p>
        </p:txBody>
      </p:sp>
      <p:pic>
        <p:nvPicPr>
          <p:cNvPr id="4" name="Image 3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0D70C750-3261-372E-92B0-1FD657259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687424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63415" y="8176788"/>
            <a:ext cx="3018790" cy="1942464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>
              <a:lnSpc>
                <a:spcPts val="7200"/>
              </a:lnSpc>
              <a:spcBef>
                <a:spcPts val="890"/>
              </a:spcBef>
            </a:pPr>
            <a:r>
              <a:rPr sz="6550" spc="625" dirty="0">
                <a:solidFill>
                  <a:srgbClr val="F4F1EC"/>
                </a:solidFill>
              </a:rPr>
              <a:t>La</a:t>
            </a:r>
            <a:r>
              <a:rPr sz="6550" spc="-280" dirty="0">
                <a:solidFill>
                  <a:srgbClr val="F4F1EC"/>
                </a:solidFill>
              </a:rPr>
              <a:t> </a:t>
            </a:r>
            <a:r>
              <a:rPr sz="6550" spc="180" dirty="0">
                <a:solidFill>
                  <a:srgbClr val="F4F1EC"/>
                </a:solidFill>
              </a:rPr>
              <a:t>salle </a:t>
            </a:r>
            <a:r>
              <a:rPr sz="6550" spc="235" dirty="0">
                <a:solidFill>
                  <a:srgbClr val="F4F1EC"/>
                </a:solidFill>
              </a:rPr>
              <a:t>d’eau</a:t>
            </a:r>
            <a:endParaRPr sz="6550"/>
          </a:p>
        </p:txBody>
      </p:sp>
      <p:pic>
        <p:nvPicPr>
          <p:cNvPr id="4" name="Image 3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49A03AF8-DB57-5EFE-5F53-BAC5F1D6F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575" y="334922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22" cy="10287000"/>
            <a:chOff x="0" y="0"/>
            <a:chExt cx="18288022" cy="10287000"/>
          </a:xfrm>
        </p:grpSpPr>
        <p:sp>
          <p:nvSpPr>
            <p:cNvPr id="3" name="object 3"/>
            <p:cNvSpPr/>
            <p:nvPr/>
          </p:nvSpPr>
          <p:spPr>
            <a:xfrm>
              <a:off x="688997" y="0"/>
              <a:ext cx="17599025" cy="10287000"/>
            </a:xfrm>
            <a:custGeom>
              <a:avLst/>
              <a:gdLst/>
              <a:ahLst/>
              <a:cxnLst/>
              <a:rect l="l" t="t" r="r" b="b"/>
              <a:pathLst>
                <a:path w="17599025" h="10287000">
                  <a:moveTo>
                    <a:pt x="0" y="10287000"/>
                  </a:moveTo>
                  <a:lnTo>
                    <a:pt x="17599002" y="10287000"/>
                  </a:lnTo>
                  <a:lnTo>
                    <a:pt x="17599002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4F1EC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34608D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689610" cy="10287000"/>
            </a:xfrm>
            <a:custGeom>
              <a:avLst/>
              <a:gdLst/>
              <a:ahLst/>
              <a:cxnLst/>
              <a:rect l="l" t="t" r="r" b="b"/>
              <a:pathLst>
                <a:path w="689610" h="10287000">
                  <a:moveTo>
                    <a:pt x="688997" y="0"/>
                  </a:moveTo>
                  <a:lnTo>
                    <a:pt x="688997" y="10286999"/>
                  </a:lnTo>
                  <a:lnTo>
                    <a:pt x="0" y="10286999"/>
                  </a:lnTo>
                  <a:lnTo>
                    <a:pt x="0" y="0"/>
                  </a:lnTo>
                  <a:lnTo>
                    <a:pt x="688997" y="0"/>
                  </a:lnTo>
                  <a:close/>
                </a:path>
              </a:pathLst>
            </a:custGeom>
            <a:solidFill>
              <a:srgbClr val="D8B884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rgbClr val="34608D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85119" y="7355377"/>
              <a:ext cx="575310" cy="419100"/>
            </a:xfrm>
            <a:custGeom>
              <a:avLst/>
              <a:gdLst/>
              <a:ahLst/>
              <a:cxnLst/>
              <a:rect l="l" t="t" r="r" b="b"/>
              <a:pathLst>
                <a:path w="575310" h="419100">
                  <a:moveTo>
                    <a:pt x="189836" y="350634"/>
                  </a:moveTo>
                  <a:lnTo>
                    <a:pt x="132959" y="343806"/>
                  </a:lnTo>
                  <a:lnTo>
                    <a:pt x="88256" y="333617"/>
                  </a:lnTo>
                  <a:lnTo>
                    <a:pt x="47339" y="314977"/>
                  </a:lnTo>
                  <a:lnTo>
                    <a:pt x="12647" y="272051"/>
                  </a:lnTo>
                  <a:lnTo>
                    <a:pt x="76" y="208496"/>
                  </a:lnTo>
                  <a:lnTo>
                    <a:pt x="0" y="207802"/>
                  </a:lnTo>
                  <a:lnTo>
                    <a:pt x="11124" y="139671"/>
                  </a:lnTo>
                  <a:lnTo>
                    <a:pt x="44137" y="78466"/>
                  </a:lnTo>
                  <a:lnTo>
                    <a:pt x="88259" y="27768"/>
                  </a:lnTo>
                  <a:lnTo>
                    <a:pt x="120829" y="383"/>
                  </a:lnTo>
                  <a:lnTo>
                    <a:pt x="121520" y="0"/>
                  </a:lnTo>
                  <a:lnTo>
                    <a:pt x="122748" y="614"/>
                  </a:lnTo>
                  <a:lnTo>
                    <a:pt x="123708" y="767"/>
                  </a:lnTo>
                  <a:lnTo>
                    <a:pt x="129106" y="15832"/>
                  </a:lnTo>
                  <a:lnTo>
                    <a:pt x="129757" y="30699"/>
                  </a:lnTo>
                  <a:lnTo>
                    <a:pt x="125840" y="45040"/>
                  </a:lnTo>
                  <a:lnTo>
                    <a:pt x="117529" y="58529"/>
                  </a:lnTo>
                  <a:lnTo>
                    <a:pt x="102005" y="77813"/>
                  </a:lnTo>
                  <a:lnTo>
                    <a:pt x="86599" y="97201"/>
                  </a:lnTo>
                  <a:lnTo>
                    <a:pt x="56620" y="136593"/>
                  </a:lnTo>
                  <a:lnTo>
                    <a:pt x="30994" y="182707"/>
                  </a:lnTo>
                  <a:lnTo>
                    <a:pt x="22897" y="208496"/>
                  </a:lnTo>
                  <a:lnTo>
                    <a:pt x="23182" y="217023"/>
                  </a:lnTo>
                  <a:lnTo>
                    <a:pt x="49740" y="252193"/>
                  </a:lnTo>
                  <a:lnTo>
                    <a:pt x="90101" y="273481"/>
                  </a:lnTo>
                  <a:lnTo>
                    <a:pt x="144893" y="285776"/>
                  </a:lnTo>
                  <a:lnTo>
                    <a:pt x="206388" y="288668"/>
                  </a:lnTo>
                  <a:lnTo>
                    <a:pt x="547780" y="288668"/>
                  </a:lnTo>
                  <a:lnTo>
                    <a:pt x="534872" y="297357"/>
                  </a:lnTo>
                  <a:lnTo>
                    <a:pt x="520761" y="307921"/>
                  </a:lnTo>
                  <a:lnTo>
                    <a:pt x="510747" y="315750"/>
                  </a:lnTo>
                  <a:lnTo>
                    <a:pt x="431706" y="315750"/>
                  </a:lnTo>
                  <a:lnTo>
                    <a:pt x="413943" y="323388"/>
                  </a:lnTo>
                  <a:lnTo>
                    <a:pt x="401616" y="323388"/>
                  </a:lnTo>
                  <a:lnTo>
                    <a:pt x="364834" y="330023"/>
                  </a:lnTo>
                  <a:lnTo>
                    <a:pt x="334309" y="335861"/>
                  </a:lnTo>
                  <a:lnTo>
                    <a:pt x="332340" y="335861"/>
                  </a:lnTo>
                  <a:lnTo>
                    <a:pt x="329964" y="336590"/>
                  </a:lnTo>
                  <a:lnTo>
                    <a:pt x="305513" y="340083"/>
                  </a:lnTo>
                  <a:lnTo>
                    <a:pt x="306434" y="343806"/>
                  </a:lnTo>
                  <a:lnTo>
                    <a:pt x="329474" y="343806"/>
                  </a:lnTo>
                  <a:lnTo>
                    <a:pt x="319056" y="345303"/>
                  </a:lnTo>
                  <a:lnTo>
                    <a:pt x="254122" y="345303"/>
                  </a:lnTo>
                  <a:lnTo>
                    <a:pt x="254122" y="347145"/>
                  </a:lnTo>
                  <a:lnTo>
                    <a:pt x="257377" y="347322"/>
                  </a:lnTo>
                  <a:lnTo>
                    <a:pt x="257619" y="347322"/>
                  </a:lnTo>
                  <a:lnTo>
                    <a:pt x="260455" y="347529"/>
                  </a:lnTo>
                  <a:lnTo>
                    <a:pt x="303001" y="347529"/>
                  </a:lnTo>
                  <a:lnTo>
                    <a:pt x="277998" y="350109"/>
                  </a:lnTo>
                  <a:lnTo>
                    <a:pt x="217827" y="350109"/>
                  </a:lnTo>
                  <a:lnTo>
                    <a:pt x="189836" y="350634"/>
                  </a:lnTo>
                  <a:close/>
                </a:path>
                <a:path w="575310" h="419100">
                  <a:moveTo>
                    <a:pt x="547780" y="288668"/>
                  </a:moveTo>
                  <a:lnTo>
                    <a:pt x="206388" y="288668"/>
                  </a:lnTo>
                  <a:lnTo>
                    <a:pt x="237109" y="287303"/>
                  </a:lnTo>
                  <a:lnTo>
                    <a:pt x="267824" y="284739"/>
                  </a:lnTo>
                  <a:lnTo>
                    <a:pt x="314057" y="279239"/>
                  </a:lnTo>
                  <a:lnTo>
                    <a:pt x="359974" y="271911"/>
                  </a:lnTo>
                  <a:lnTo>
                    <a:pt x="405603" y="262956"/>
                  </a:lnTo>
                  <a:lnTo>
                    <a:pt x="450972" y="252577"/>
                  </a:lnTo>
                  <a:lnTo>
                    <a:pt x="458303" y="250044"/>
                  </a:lnTo>
                  <a:lnTo>
                    <a:pt x="465135" y="247588"/>
                  </a:lnTo>
                  <a:lnTo>
                    <a:pt x="457497" y="245170"/>
                  </a:lnTo>
                  <a:lnTo>
                    <a:pt x="452968" y="243558"/>
                  </a:lnTo>
                  <a:lnTo>
                    <a:pt x="379087" y="222410"/>
                  </a:lnTo>
                  <a:lnTo>
                    <a:pt x="366637" y="217945"/>
                  </a:lnTo>
                  <a:lnTo>
                    <a:pt x="359969" y="212676"/>
                  </a:lnTo>
                  <a:lnTo>
                    <a:pt x="357612" y="204551"/>
                  </a:lnTo>
                  <a:lnTo>
                    <a:pt x="357679" y="202742"/>
                  </a:lnTo>
                  <a:lnTo>
                    <a:pt x="357803" y="199383"/>
                  </a:lnTo>
                  <a:lnTo>
                    <a:pt x="357922" y="196154"/>
                  </a:lnTo>
                  <a:lnTo>
                    <a:pt x="358006" y="193883"/>
                  </a:lnTo>
                  <a:lnTo>
                    <a:pt x="358093" y="191515"/>
                  </a:lnTo>
                  <a:lnTo>
                    <a:pt x="360336" y="175394"/>
                  </a:lnTo>
                  <a:lnTo>
                    <a:pt x="364954" y="167153"/>
                  </a:lnTo>
                  <a:lnTo>
                    <a:pt x="374134" y="165144"/>
                  </a:lnTo>
                  <a:lnTo>
                    <a:pt x="390064" y="167719"/>
                  </a:lnTo>
                  <a:lnTo>
                    <a:pt x="472673" y="185578"/>
                  </a:lnTo>
                  <a:lnTo>
                    <a:pt x="500290" y="191169"/>
                  </a:lnTo>
                  <a:lnTo>
                    <a:pt x="515811" y="193883"/>
                  </a:lnTo>
                  <a:lnTo>
                    <a:pt x="567494" y="201110"/>
                  </a:lnTo>
                  <a:lnTo>
                    <a:pt x="572214" y="202184"/>
                  </a:lnTo>
                  <a:lnTo>
                    <a:pt x="575141" y="202742"/>
                  </a:lnTo>
                  <a:lnTo>
                    <a:pt x="575141" y="248930"/>
                  </a:lnTo>
                  <a:lnTo>
                    <a:pt x="573910" y="254462"/>
                  </a:lnTo>
                  <a:lnTo>
                    <a:pt x="568851" y="266984"/>
                  </a:lnTo>
                  <a:lnTo>
                    <a:pt x="560965" y="278117"/>
                  </a:lnTo>
                  <a:lnTo>
                    <a:pt x="549455" y="287541"/>
                  </a:lnTo>
                  <a:lnTo>
                    <a:pt x="547780" y="288668"/>
                  </a:lnTo>
                  <a:close/>
                </a:path>
                <a:path w="575310" h="419100">
                  <a:moveTo>
                    <a:pt x="430190" y="324888"/>
                  </a:moveTo>
                  <a:lnTo>
                    <a:pt x="410435" y="324888"/>
                  </a:lnTo>
                  <a:lnTo>
                    <a:pt x="412431" y="324035"/>
                  </a:lnTo>
                  <a:lnTo>
                    <a:pt x="432742" y="318590"/>
                  </a:lnTo>
                  <a:lnTo>
                    <a:pt x="431706" y="315750"/>
                  </a:lnTo>
                  <a:lnTo>
                    <a:pt x="510747" y="315750"/>
                  </a:lnTo>
                  <a:lnTo>
                    <a:pt x="506844" y="318801"/>
                  </a:lnTo>
                  <a:lnTo>
                    <a:pt x="500039" y="324035"/>
                  </a:lnTo>
                  <a:lnTo>
                    <a:pt x="434459" y="324035"/>
                  </a:lnTo>
                  <a:lnTo>
                    <a:pt x="430190" y="324888"/>
                  </a:lnTo>
                  <a:close/>
                </a:path>
                <a:path w="575310" h="419100">
                  <a:moveTo>
                    <a:pt x="408827" y="324888"/>
                  </a:moveTo>
                  <a:lnTo>
                    <a:pt x="405062" y="324578"/>
                  </a:lnTo>
                  <a:lnTo>
                    <a:pt x="405726" y="324578"/>
                  </a:lnTo>
                  <a:lnTo>
                    <a:pt x="401616" y="323388"/>
                  </a:lnTo>
                  <a:lnTo>
                    <a:pt x="413943" y="323388"/>
                  </a:lnTo>
                  <a:lnTo>
                    <a:pt x="412431" y="324035"/>
                  </a:lnTo>
                  <a:lnTo>
                    <a:pt x="410405" y="324578"/>
                  </a:lnTo>
                  <a:lnTo>
                    <a:pt x="408827" y="324888"/>
                  </a:lnTo>
                  <a:close/>
                </a:path>
                <a:path w="575310" h="419100">
                  <a:moveTo>
                    <a:pt x="366566" y="337473"/>
                  </a:moveTo>
                  <a:lnTo>
                    <a:pt x="341859" y="337473"/>
                  </a:lnTo>
                  <a:lnTo>
                    <a:pt x="362370" y="333850"/>
                  </a:lnTo>
                  <a:lnTo>
                    <a:pt x="410405" y="324578"/>
                  </a:lnTo>
                  <a:lnTo>
                    <a:pt x="412431" y="324035"/>
                  </a:lnTo>
                  <a:lnTo>
                    <a:pt x="410435" y="324888"/>
                  </a:lnTo>
                  <a:lnTo>
                    <a:pt x="430197" y="324888"/>
                  </a:lnTo>
                  <a:lnTo>
                    <a:pt x="366566" y="337473"/>
                  </a:lnTo>
                  <a:close/>
                </a:path>
                <a:path w="575310" h="419100">
                  <a:moveTo>
                    <a:pt x="419870" y="419002"/>
                  </a:moveTo>
                  <a:lnTo>
                    <a:pt x="414283" y="419002"/>
                  </a:lnTo>
                  <a:lnTo>
                    <a:pt x="413020" y="417340"/>
                  </a:lnTo>
                  <a:lnTo>
                    <a:pt x="410453" y="411129"/>
                  </a:lnTo>
                  <a:lnTo>
                    <a:pt x="409484" y="404896"/>
                  </a:lnTo>
                  <a:lnTo>
                    <a:pt x="409522" y="398574"/>
                  </a:lnTo>
                  <a:lnTo>
                    <a:pt x="419890" y="352768"/>
                  </a:lnTo>
                  <a:lnTo>
                    <a:pt x="429370" y="333850"/>
                  </a:lnTo>
                  <a:lnTo>
                    <a:pt x="431268" y="330023"/>
                  </a:lnTo>
                  <a:lnTo>
                    <a:pt x="434410" y="324035"/>
                  </a:lnTo>
                  <a:lnTo>
                    <a:pt x="500039" y="324035"/>
                  </a:lnTo>
                  <a:lnTo>
                    <a:pt x="492845" y="329567"/>
                  </a:lnTo>
                  <a:lnTo>
                    <a:pt x="477095" y="342426"/>
                  </a:lnTo>
                  <a:lnTo>
                    <a:pt x="448890" y="371368"/>
                  </a:lnTo>
                  <a:lnTo>
                    <a:pt x="428520" y="400992"/>
                  </a:lnTo>
                  <a:lnTo>
                    <a:pt x="422610" y="412698"/>
                  </a:lnTo>
                  <a:lnTo>
                    <a:pt x="420626" y="417340"/>
                  </a:lnTo>
                  <a:lnTo>
                    <a:pt x="419870" y="419002"/>
                  </a:lnTo>
                  <a:close/>
                </a:path>
                <a:path w="575310" h="419100">
                  <a:moveTo>
                    <a:pt x="329964" y="336590"/>
                  </a:moveTo>
                  <a:lnTo>
                    <a:pt x="332340" y="335861"/>
                  </a:lnTo>
                  <a:lnTo>
                    <a:pt x="334309" y="335861"/>
                  </a:lnTo>
                  <a:lnTo>
                    <a:pt x="332510" y="336207"/>
                  </a:lnTo>
                  <a:lnTo>
                    <a:pt x="332647" y="336207"/>
                  </a:lnTo>
                  <a:lnTo>
                    <a:pt x="329964" y="336590"/>
                  </a:lnTo>
                  <a:close/>
                </a:path>
                <a:path w="575310" h="419100">
                  <a:moveTo>
                    <a:pt x="329474" y="343806"/>
                  </a:moveTo>
                  <a:lnTo>
                    <a:pt x="306434" y="343806"/>
                  </a:lnTo>
                  <a:lnTo>
                    <a:pt x="329964" y="336590"/>
                  </a:lnTo>
                  <a:lnTo>
                    <a:pt x="332647" y="336207"/>
                  </a:lnTo>
                  <a:lnTo>
                    <a:pt x="332510" y="336207"/>
                  </a:lnTo>
                  <a:lnTo>
                    <a:pt x="334309" y="335861"/>
                  </a:lnTo>
                  <a:lnTo>
                    <a:pt x="332340" y="335861"/>
                  </a:lnTo>
                  <a:lnTo>
                    <a:pt x="337023" y="336207"/>
                  </a:lnTo>
                  <a:lnTo>
                    <a:pt x="341859" y="337473"/>
                  </a:lnTo>
                  <a:lnTo>
                    <a:pt x="366566" y="337473"/>
                  </a:lnTo>
                  <a:lnTo>
                    <a:pt x="364963" y="337780"/>
                  </a:lnTo>
                  <a:lnTo>
                    <a:pt x="335037" y="343006"/>
                  </a:lnTo>
                  <a:lnTo>
                    <a:pt x="329474" y="343806"/>
                  </a:lnTo>
                  <a:close/>
                </a:path>
                <a:path w="575310" h="419100">
                  <a:moveTo>
                    <a:pt x="303001" y="347529"/>
                  </a:moveTo>
                  <a:lnTo>
                    <a:pt x="260455" y="347529"/>
                  </a:lnTo>
                  <a:lnTo>
                    <a:pt x="260553" y="346578"/>
                  </a:lnTo>
                  <a:lnTo>
                    <a:pt x="260647" y="345303"/>
                  </a:lnTo>
                  <a:lnTo>
                    <a:pt x="319056" y="345303"/>
                  </a:lnTo>
                  <a:lnTo>
                    <a:pt x="305000" y="347322"/>
                  </a:lnTo>
                  <a:lnTo>
                    <a:pt x="303001" y="347529"/>
                  </a:lnTo>
                  <a:close/>
                </a:path>
                <a:path w="575310" h="419100">
                  <a:moveTo>
                    <a:pt x="244489" y="352057"/>
                  </a:moveTo>
                  <a:lnTo>
                    <a:pt x="235602" y="351753"/>
                  </a:lnTo>
                  <a:lnTo>
                    <a:pt x="226700" y="350863"/>
                  </a:lnTo>
                  <a:lnTo>
                    <a:pt x="217827" y="350109"/>
                  </a:lnTo>
                  <a:lnTo>
                    <a:pt x="277998" y="350109"/>
                  </a:lnTo>
                  <a:lnTo>
                    <a:pt x="274825" y="350437"/>
                  </a:lnTo>
                  <a:lnTo>
                    <a:pt x="244489" y="3520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34608D"/>
                </a:solidFill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89757" y="3959247"/>
              <a:ext cx="4996214" cy="63246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518670" y="5117988"/>
              <a:ext cx="3337560" cy="671830"/>
            </a:xfrm>
            <a:custGeom>
              <a:avLst/>
              <a:gdLst/>
              <a:ahLst/>
              <a:cxnLst/>
              <a:rect l="l" t="t" r="r" b="b"/>
              <a:pathLst>
                <a:path w="3337559" h="671829">
                  <a:moveTo>
                    <a:pt x="3277834" y="671469"/>
                  </a:moveTo>
                  <a:lnTo>
                    <a:pt x="3245034" y="671469"/>
                  </a:lnTo>
                  <a:lnTo>
                    <a:pt x="3244922" y="664741"/>
                  </a:lnTo>
                  <a:lnTo>
                    <a:pt x="3279155" y="664741"/>
                  </a:lnTo>
                  <a:lnTo>
                    <a:pt x="3277834" y="671469"/>
                  </a:lnTo>
                  <a:close/>
                </a:path>
                <a:path w="3337559" h="671829">
                  <a:moveTo>
                    <a:pt x="3281086" y="651285"/>
                  </a:moveTo>
                  <a:lnTo>
                    <a:pt x="3244699" y="651285"/>
                  </a:lnTo>
                  <a:lnTo>
                    <a:pt x="3244587" y="644556"/>
                  </a:lnTo>
                  <a:lnTo>
                    <a:pt x="3282009" y="644556"/>
                  </a:lnTo>
                  <a:lnTo>
                    <a:pt x="3281086" y="651285"/>
                  </a:lnTo>
                  <a:close/>
                </a:path>
                <a:path w="3337559" h="671829">
                  <a:moveTo>
                    <a:pt x="3283635" y="631100"/>
                  </a:moveTo>
                  <a:lnTo>
                    <a:pt x="3244363" y="631100"/>
                  </a:lnTo>
                  <a:lnTo>
                    <a:pt x="3244252" y="624372"/>
                  </a:lnTo>
                  <a:lnTo>
                    <a:pt x="3284413" y="624372"/>
                  </a:lnTo>
                  <a:lnTo>
                    <a:pt x="3283635" y="631100"/>
                  </a:lnTo>
                  <a:close/>
                </a:path>
                <a:path w="3337559" h="671829">
                  <a:moveTo>
                    <a:pt x="3285968" y="610916"/>
                  </a:moveTo>
                  <a:lnTo>
                    <a:pt x="3244028" y="610916"/>
                  </a:lnTo>
                  <a:lnTo>
                    <a:pt x="3243916" y="604187"/>
                  </a:lnTo>
                  <a:lnTo>
                    <a:pt x="3286714" y="604187"/>
                  </a:lnTo>
                  <a:lnTo>
                    <a:pt x="3286430" y="606923"/>
                  </a:lnTo>
                  <a:lnTo>
                    <a:pt x="3285968" y="610916"/>
                  </a:lnTo>
                  <a:close/>
                </a:path>
                <a:path w="3337559" h="671829">
                  <a:moveTo>
                    <a:pt x="3288110" y="590731"/>
                  </a:moveTo>
                  <a:lnTo>
                    <a:pt x="3243693" y="590731"/>
                  </a:lnTo>
                  <a:lnTo>
                    <a:pt x="3243580" y="583975"/>
                  </a:lnTo>
                  <a:lnTo>
                    <a:pt x="3288812" y="583975"/>
                  </a:lnTo>
                  <a:lnTo>
                    <a:pt x="3288110" y="590731"/>
                  </a:lnTo>
                  <a:close/>
                </a:path>
                <a:path w="3337559" h="671829">
                  <a:moveTo>
                    <a:pt x="3290208" y="570519"/>
                  </a:moveTo>
                  <a:lnTo>
                    <a:pt x="3243357" y="570519"/>
                  </a:lnTo>
                  <a:lnTo>
                    <a:pt x="3243245" y="563791"/>
                  </a:lnTo>
                  <a:lnTo>
                    <a:pt x="3290907" y="563791"/>
                  </a:lnTo>
                  <a:lnTo>
                    <a:pt x="3290208" y="570519"/>
                  </a:lnTo>
                  <a:close/>
                </a:path>
                <a:path w="3337559" h="671829">
                  <a:moveTo>
                    <a:pt x="3292234" y="550334"/>
                  </a:moveTo>
                  <a:lnTo>
                    <a:pt x="3243022" y="550334"/>
                  </a:lnTo>
                  <a:lnTo>
                    <a:pt x="3242910" y="543606"/>
                  </a:lnTo>
                  <a:lnTo>
                    <a:pt x="3292880" y="543606"/>
                  </a:lnTo>
                  <a:lnTo>
                    <a:pt x="3292234" y="550334"/>
                  </a:lnTo>
                  <a:close/>
                </a:path>
                <a:path w="3337559" h="671829">
                  <a:moveTo>
                    <a:pt x="3294173" y="530150"/>
                  </a:moveTo>
                  <a:lnTo>
                    <a:pt x="3242686" y="530150"/>
                  </a:lnTo>
                  <a:lnTo>
                    <a:pt x="3242574" y="523422"/>
                  </a:lnTo>
                  <a:lnTo>
                    <a:pt x="3294819" y="523422"/>
                  </a:lnTo>
                  <a:lnTo>
                    <a:pt x="3294173" y="530150"/>
                  </a:lnTo>
                  <a:close/>
                </a:path>
                <a:path w="3337559" h="671829">
                  <a:moveTo>
                    <a:pt x="3296112" y="509965"/>
                  </a:moveTo>
                  <a:lnTo>
                    <a:pt x="3242351" y="509965"/>
                  </a:lnTo>
                  <a:lnTo>
                    <a:pt x="3242239" y="503237"/>
                  </a:lnTo>
                  <a:lnTo>
                    <a:pt x="3296758" y="503237"/>
                  </a:lnTo>
                  <a:lnTo>
                    <a:pt x="3296112" y="509965"/>
                  </a:lnTo>
                  <a:close/>
                </a:path>
                <a:path w="3337559" h="671829">
                  <a:moveTo>
                    <a:pt x="3298007" y="489781"/>
                  </a:moveTo>
                  <a:lnTo>
                    <a:pt x="3242016" y="489781"/>
                  </a:lnTo>
                  <a:lnTo>
                    <a:pt x="3241904" y="483052"/>
                  </a:lnTo>
                  <a:lnTo>
                    <a:pt x="3298616" y="483052"/>
                  </a:lnTo>
                  <a:lnTo>
                    <a:pt x="3298007" y="489781"/>
                  </a:lnTo>
                  <a:close/>
                </a:path>
                <a:path w="3337559" h="671829">
                  <a:moveTo>
                    <a:pt x="3299833" y="469596"/>
                  </a:moveTo>
                  <a:lnTo>
                    <a:pt x="3241680" y="469596"/>
                  </a:lnTo>
                  <a:lnTo>
                    <a:pt x="3241568" y="462868"/>
                  </a:lnTo>
                  <a:lnTo>
                    <a:pt x="3300441" y="462868"/>
                  </a:lnTo>
                  <a:lnTo>
                    <a:pt x="3299833" y="469596"/>
                  </a:lnTo>
                  <a:close/>
                </a:path>
                <a:path w="3337559" h="671829">
                  <a:moveTo>
                    <a:pt x="3301658" y="449411"/>
                  </a:moveTo>
                  <a:lnTo>
                    <a:pt x="3241345" y="449411"/>
                  </a:lnTo>
                  <a:lnTo>
                    <a:pt x="3241233" y="442683"/>
                  </a:lnTo>
                  <a:lnTo>
                    <a:pt x="3302267" y="442683"/>
                  </a:lnTo>
                  <a:lnTo>
                    <a:pt x="3301658" y="449411"/>
                  </a:lnTo>
                  <a:close/>
                </a:path>
                <a:path w="3337559" h="671829">
                  <a:moveTo>
                    <a:pt x="3303484" y="429227"/>
                  </a:moveTo>
                  <a:lnTo>
                    <a:pt x="3241010" y="429227"/>
                  </a:lnTo>
                  <a:lnTo>
                    <a:pt x="3240898" y="422499"/>
                  </a:lnTo>
                  <a:lnTo>
                    <a:pt x="3304092" y="422499"/>
                  </a:lnTo>
                  <a:lnTo>
                    <a:pt x="3303484" y="429227"/>
                  </a:lnTo>
                  <a:close/>
                </a:path>
                <a:path w="3337559" h="671829">
                  <a:moveTo>
                    <a:pt x="3305259" y="409042"/>
                  </a:moveTo>
                  <a:lnTo>
                    <a:pt x="3240674" y="409042"/>
                  </a:lnTo>
                  <a:lnTo>
                    <a:pt x="3240562" y="402314"/>
                  </a:lnTo>
                  <a:lnTo>
                    <a:pt x="3305838" y="402314"/>
                  </a:lnTo>
                  <a:lnTo>
                    <a:pt x="3305259" y="409042"/>
                  </a:lnTo>
                  <a:close/>
                </a:path>
                <a:path w="3337559" h="671829">
                  <a:moveTo>
                    <a:pt x="3306996" y="388858"/>
                  </a:moveTo>
                  <a:lnTo>
                    <a:pt x="3240339" y="388858"/>
                  </a:lnTo>
                  <a:lnTo>
                    <a:pt x="3240227" y="382130"/>
                  </a:lnTo>
                  <a:lnTo>
                    <a:pt x="3307575" y="382130"/>
                  </a:lnTo>
                  <a:lnTo>
                    <a:pt x="3306996" y="388858"/>
                  </a:lnTo>
                  <a:close/>
                </a:path>
                <a:path w="3337559" h="671829">
                  <a:moveTo>
                    <a:pt x="3308733" y="368673"/>
                  </a:moveTo>
                  <a:lnTo>
                    <a:pt x="3240004" y="368673"/>
                  </a:lnTo>
                  <a:lnTo>
                    <a:pt x="3239892" y="361945"/>
                  </a:lnTo>
                  <a:lnTo>
                    <a:pt x="3309312" y="361945"/>
                  </a:lnTo>
                  <a:lnTo>
                    <a:pt x="3308733" y="368673"/>
                  </a:lnTo>
                  <a:close/>
                </a:path>
                <a:path w="3337559" h="671829">
                  <a:moveTo>
                    <a:pt x="3310470" y="348489"/>
                  </a:moveTo>
                  <a:lnTo>
                    <a:pt x="3239668" y="348489"/>
                  </a:lnTo>
                  <a:lnTo>
                    <a:pt x="3239556" y="341761"/>
                  </a:lnTo>
                  <a:lnTo>
                    <a:pt x="3311049" y="341761"/>
                  </a:lnTo>
                  <a:lnTo>
                    <a:pt x="3310470" y="348489"/>
                  </a:lnTo>
                  <a:close/>
                </a:path>
                <a:path w="3337559" h="671829">
                  <a:moveTo>
                    <a:pt x="3312207" y="328304"/>
                  </a:moveTo>
                  <a:lnTo>
                    <a:pt x="3239333" y="328304"/>
                  </a:lnTo>
                  <a:lnTo>
                    <a:pt x="3239221" y="321576"/>
                  </a:lnTo>
                  <a:lnTo>
                    <a:pt x="3312769" y="321576"/>
                  </a:lnTo>
                  <a:lnTo>
                    <a:pt x="3312207" y="328304"/>
                  </a:lnTo>
                  <a:close/>
                </a:path>
                <a:path w="3337559" h="671829">
                  <a:moveTo>
                    <a:pt x="3313888" y="308120"/>
                  </a:moveTo>
                  <a:lnTo>
                    <a:pt x="3238997" y="308120"/>
                  </a:lnTo>
                  <a:lnTo>
                    <a:pt x="3238886" y="301391"/>
                  </a:lnTo>
                  <a:lnTo>
                    <a:pt x="3314448" y="301391"/>
                  </a:lnTo>
                  <a:lnTo>
                    <a:pt x="3313888" y="308120"/>
                  </a:lnTo>
                  <a:close/>
                </a:path>
                <a:path w="3337559" h="671829">
                  <a:moveTo>
                    <a:pt x="3315567" y="287935"/>
                  </a:moveTo>
                  <a:lnTo>
                    <a:pt x="3238662" y="287935"/>
                  </a:lnTo>
                  <a:lnTo>
                    <a:pt x="3238550" y="281207"/>
                  </a:lnTo>
                  <a:lnTo>
                    <a:pt x="3316126" y="281207"/>
                  </a:lnTo>
                  <a:lnTo>
                    <a:pt x="3315567" y="287935"/>
                  </a:lnTo>
                  <a:close/>
                </a:path>
                <a:path w="3337559" h="671829">
                  <a:moveTo>
                    <a:pt x="3317246" y="267750"/>
                  </a:moveTo>
                  <a:lnTo>
                    <a:pt x="3238327" y="267750"/>
                  </a:lnTo>
                  <a:lnTo>
                    <a:pt x="3238215" y="261022"/>
                  </a:lnTo>
                  <a:lnTo>
                    <a:pt x="3317805" y="261022"/>
                  </a:lnTo>
                  <a:lnTo>
                    <a:pt x="3317246" y="267750"/>
                  </a:lnTo>
                  <a:close/>
                </a:path>
                <a:path w="3337559" h="671829">
                  <a:moveTo>
                    <a:pt x="3318904" y="247566"/>
                  </a:moveTo>
                  <a:lnTo>
                    <a:pt x="3237991" y="247566"/>
                  </a:lnTo>
                  <a:lnTo>
                    <a:pt x="3237880" y="240838"/>
                  </a:lnTo>
                  <a:lnTo>
                    <a:pt x="3319447" y="240838"/>
                  </a:lnTo>
                  <a:lnTo>
                    <a:pt x="3318904" y="247566"/>
                  </a:lnTo>
                  <a:close/>
                </a:path>
                <a:path w="3337559" h="671829">
                  <a:moveTo>
                    <a:pt x="3320533" y="227381"/>
                  </a:moveTo>
                  <a:lnTo>
                    <a:pt x="3237656" y="227381"/>
                  </a:lnTo>
                  <a:lnTo>
                    <a:pt x="3237544" y="220653"/>
                  </a:lnTo>
                  <a:lnTo>
                    <a:pt x="3321075" y="220653"/>
                  </a:lnTo>
                  <a:lnTo>
                    <a:pt x="3320533" y="227381"/>
                  </a:lnTo>
                  <a:close/>
                </a:path>
                <a:path w="3337559" h="671829">
                  <a:moveTo>
                    <a:pt x="3322161" y="207197"/>
                  </a:moveTo>
                  <a:lnTo>
                    <a:pt x="3237321" y="207197"/>
                  </a:lnTo>
                  <a:lnTo>
                    <a:pt x="3237209" y="200469"/>
                  </a:lnTo>
                  <a:lnTo>
                    <a:pt x="3322704" y="200469"/>
                  </a:lnTo>
                  <a:lnTo>
                    <a:pt x="3322161" y="207197"/>
                  </a:lnTo>
                  <a:close/>
                </a:path>
                <a:path w="3337559" h="671829">
                  <a:moveTo>
                    <a:pt x="3323788" y="187012"/>
                  </a:moveTo>
                  <a:lnTo>
                    <a:pt x="3236985" y="187012"/>
                  </a:lnTo>
                  <a:lnTo>
                    <a:pt x="3236874" y="180284"/>
                  </a:lnTo>
                  <a:lnTo>
                    <a:pt x="3324314" y="180284"/>
                  </a:lnTo>
                  <a:lnTo>
                    <a:pt x="3323788" y="187012"/>
                  </a:lnTo>
                  <a:close/>
                </a:path>
                <a:path w="3337559" h="671829">
                  <a:moveTo>
                    <a:pt x="3325366" y="166828"/>
                  </a:moveTo>
                  <a:lnTo>
                    <a:pt x="3236650" y="166828"/>
                  </a:lnTo>
                  <a:lnTo>
                    <a:pt x="3236538" y="160100"/>
                  </a:lnTo>
                  <a:lnTo>
                    <a:pt x="3325892" y="160100"/>
                  </a:lnTo>
                  <a:lnTo>
                    <a:pt x="3325366" y="166828"/>
                  </a:lnTo>
                  <a:close/>
                </a:path>
                <a:path w="3337559" h="671829">
                  <a:moveTo>
                    <a:pt x="3326944" y="146643"/>
                  </a:moveTo>
                  <a:lnTo>
                    <a:pt x="3236315" y="146643"/>
                  </a:lnTo>
                  <a:lnTo>
                    <a:pt x="3236203" y="139915"/>
                  </a:lnTo>
                  <a:lnTo>
                    <a:pt x="3327470" y="139915"/>
                  </a:lnTo>
                  <a:lnTo>
                    <a:pt x="3326944" y="146643"/>
                  </a:lnTo>
                  <a:close/>
                </a:path>
                <a:path w="3337559" h="671829">
                  <a:moveTo>
                    <a:pt x="3328521" y="126459"/>
                  </a:moveTo>
                  <a:lnTo>
                    <a:pt x="3235979" y="126459"/>
                  </a:lnTo>
                  <a:lnTo>
                    <a:pt x="3235868" y="119730"/>
                  </a:lnTo>
                  <a:lnTo>
                    <a:pt x="3329030" y="119730"/>
                  </a:lnTo>
                  <a:lnTo>
                    <a:pt x="3328521" y="126459"/>
                  </a:lnTo>
                  <a:close/>
                </a:path>
                <a:path w="3337559" h="671829">
                  <a:moveTo>
                    <a:pt x="3330043" y="106274"/>
                  </a:moveTo>
                  <a:lnTo>
                    <a:pt x="3235644" y="106274"/>
                  </a:lnTo>
                  <a:lnTo>
                    <a:pt x="3235532" y="99546"/>
                  </a:lnTo>
                  <a:lnTo>
                    <a:pt x="3330550" y="99546"/>
                  </a:lnTo>
                  <a:lnTo>
                    <a:pt x="3330043" y="106274"/>
                  </a:lnTo>
                  <a:close/>
                </a:path>
                <a:path w="3337559" h="671829">
                  <a:moveTo>
                    <a:pt x="3331563" y="86089"/>
                  </a:moveTo>
                  <a:lnTo>
                    <a:pt x="3235309" y="86089"/>
                  </a:lnTo>
                  <a:lnTo>
                    <a:pt x="3235197" y="79361"/>
                  </a:lnTo>
                  <a:lnTo>
                    <a:pt x="3332070" y="79361"/>
                  </a:lnTo>
                  <a:lnTo>
                    <a:pt x="3331563" y="86089"/>
                  </a:lnTo>
                  <a:close/>
                </a:path>
                <a:path w="3337559" h="671829">
                  <a:moveTo>
                    <a:pt x="3333057" y="65905"/>
                  </a:moveTo>
                  <a:lnTo>
                    <a:pt x="3234973" y="65905"/>
                  </a:lnTo>
                  <a:lnTo>
                    <a:pt x="3234862" y="59177"/>
                  </a:lnTo>
                  <a:lnTo>
                    <a:pt x="3333538" y="59177"/>
                  </a:lnTo>
                  <a:lnTo>
                    <a:pt x="3333057" y="65905"/>
                  </a:lnTo>
                  <a:close/>
                </a:path>
                <a:path w="3337559" h="671829">
                  <a:moveTo>
                    <a:pt x="3334499" y="45720"/>
                  </a:moveTo>
                  <a:lnTo>
                    <a:pt x="3234638" y="45720"/>
                  </a:lnTo>
                  <a:lnTo>
                    <a:pt x="3234526" y="38992"/>
                  </a:lnTo>
                  <a:lnTo>
                    <a:pt x="3334979" y="38992"/>
                  </a:lnTo>
                  <a:lnTo>
                    <a:pt x="3334499" y="45720"/>
                  </a:lnTo>
                  <a:close/>
                </a:path>
                <a:path w="3337559" h="671829">
                  <a:moveTo>
                    <a:pt x="3335911" y="25536"/>
                  </a:moveTo>
                  <a:lnTo>
                    <a:pt x="3234303" y="25536"/>
                  </a:lnTo>
                  <a:lnTo>
                    <a:pt x="3234191" y="18808"/>
                  </a:lnTo>
                  <a:lnTo>
                    <a:pt x="3336345" y="18808"/>
                  </a:lnTo>
                  <a:lnTo>
                    <a:pt x="3335911" y="25536"/>
                  </a:lnTo>
                  <a:close/>
                </a:path>
                <a:path w="3337559" h="671829">
                  <a:moveTo>
                    <a:pt x="3249568" y="5377"/>
                  </a:moveTo>
                  <a:lnTo>
                    <a:pt x="3233968" y="5377"/>
                  </a:lnTo>
                  <a:lnTo>
                    <a:pt x="3233897" y="1097"/>
                  </a:lnTo>
                  <a:lnTo>
                    <a:pt x="3239340" y="2986"/>
                  </a:lnTo>
                  <a:lnTo>
                    <a:pt x="3245620" y="4621"/>
                  </a:lnTo>
                  <a:lnTo>
                    <a:pt x="3249568" y="5377"/>
                  </a:lnTo>
                  <a:close/>
                </a:path>
                <a:path w="3337559" h="671829">
                  <a:moveTo>
                    <a:pt x="3337212" y="5377"/>
                  </a:moveTo>
                  <a:lnTo>
                    <a:pt x="3318329" y="5377"/>
                  </a:lnTo>
                  <a:lnTo>
                    <a:pt x="3325991" y="3913"/>
                  </a:lnTo>
                  <a:lnTo>
                    <a:pt x="3337559" y="0"/>
                  </a:lnTo>
                  <a:lnTo>
                    <a:pt x="3337488" y="1097"/>
                  </a:lnTo>
                  <a:lnTo>
                    <a:pt x="3337366" y="2986"/>
                  </a:lnTo>
                  <a:lnTo>
                    <a:pt x="3337261" y="4621"/>
                  </a:lnTo>
                  <a:lnTo>
                    <a:pt x="3337212" y="5377"/>
                  </a:lnTo>
                  <a:close/>
                </a:path>
                <a:path w="3337559" h="671829">
                  <a:moveTo>
                    <a:pt x="92525" y="671469"/>
                  </a:moveTo>
                  <a:lnTo>
                    <a:pt x="59773" y="671469"/>
                  </a:lnTo>
                  <a:lnTo>
                    <a:pt x="58404" y="664741"/>
                  </a:lnTo>
                  <a:lnTo>
                    <a:pt x="92636" y="664741"/>
                  </a:lnTo>
                  <a:lnTo>
                    <a:pt x="92525" y="671469"/>
                  </a:lnTo>
                  <a:close/>
                </a:path>
                <a:path w="3337559" h="671829">
                  <a:moveTo>
                    <a:pt x="92860" y="651285"/>
                  </a:moveTo>
                  <a:lnTo>
                    <a:pt x="56461" y="651285"/>
                  </a:lnTo>
                  <a:lnTo>
                    <a:pt x="55536" y="644556"/>
                  </a:lnTo>
                  <a:lnTo>
                    <a:pt x="92972" y="644556"/>
                  </a:lnTo>
                  <a:lnTo>
                    <a:pt x="92860" y="651285"/>
                  </a:lnTo>
                  <a:close/>
                </a:path>
                <a:path w="3337559" h="671829">
                  <a:moveTo>
                    <a:pt x="93195" y="631100"/>
                  </a:moveTo>
                  <a:lnTo>
                    <a:pt x="53909" y="631100"/>
                  </a:lnTo>
                  <a:lnTo>
                    <a:pt x="53131" y="624372"/>
                  </a:lnTo>
                  <a:lnTo>
                    <a:pt x="93307" y="624372"/>
                  </a:lnTo>
                  <a:lnTo>
                    <a:pt x="93195" y="631100"/>
                  </a:lnTo>
                  <a:close/>
                </a:path>
                <a:path w="3337559" h="671829">
                  <a:moveTo>
                    <a:pt x="93531" y="610916"/>
                  </a:moveTo>
                  <a:lnTo>
                    <a:pt x="51575" y="610916"/>
                  </a:lnTo>
                  <a:lnTo>
                    <a:pt x="51114" y="606923"/>
                  </a:lnTo>
                  <a:lnTo>
                    <a:pt x="50830" y="604187"/>
                  </a:lnTo>
                  <a:lnTo>
                    <a:pt x="93642" y="604187"/>
                  </a:lnTo>
                  <a:lnTo>
                    <a:pt x="93531" y="610916"/>
                  </a:lnTo>
                  <a:close/>
                </a:path>
                <a:path w="3337559" h="671829">
                  <a:moveTo>
                    <a:pt x="93866" y="590731"/>
                  </a:moveTo>
                  <a:lnTo>
                    <a:pt x="49433" y="590731"/>
                  </a:lnTo>
                  <a:lnTo>
                    <a:pt x="48732" y="583975"/>
                  </a:lnTo>
                  <a:lnTo>
                    <a:pt x="93978" y="583975"/>
                  </a:lnTo>
                  <a:lnTo>
                    <a:pt x="93866" y="590731"/>
                  </a:lnTo>
                  <a:close/>
                </a:path>
                <a:path w="3337559" h="671829">
                  <a:moveTo>
                    <a:pt x="94202" y="570519"/>
                  </a:moveTo>
                  <a:lnTo>
                    <a:pt x="47335" y="570519"/>
                  </a:lnTo>
                  <a:lnTo>
                    <a:pt x="46637" y="563791"/>
                  </a:lnTo>
                  <a:lnTo>
                    <a:pt x="94314" y="563791"/>
                  </a:lnTo>
                  <a:lnTo>
                    <a:pt x="94202" y="570519"/>
                  </a:lnTo>
                  <a:close/>
                </a:path>
                <a:path w="3337559" h="671829">
                  <a:moveTo>
                    <a:pt x="94537" y="550334"/>
                  </a:moveTo>
                  <a:lnTo>
                    <a:pt x="45309" y="550334"/>
                  </a:lnTo>
                  <a:lnTo>
                    <a:pt x="44663" y="543606"/>
                  </a:lnTo>
                  <a:lnTo>
                    <a:pt x="94649" y="543606"/>
                  </a:lnTo>
                  <a:lnTo>
                    <a:pt x="94537" y="550334"/>
                  </a:lnTo>
                  <a:close/>
                </a:path>
                <a:path w="3337559" h="671829">
                  <a:moveTo>
                    <a:pt x="94873" y="530150"/>
                  </a:moveTo>
                  <a:lnTo>
                    <a:pt x="43370" y="530150"/>
                  </a:lnTo>
                  <a:lnTo>
                    <a:pt x="42724" y="523422"/>
                  </a:lnTo>
                  <a:lnTo>
                    <a:pt x="94984" y="523422"/>
                  </a:lnTo>
                  <a:lnTo>
                    <a:pt x="94873" y="530150"/>
                  </a:lnTo>
                  <a:close/>
                </a:path>
                <a:path w="3337559" h="671829">
                  <a:moveTo>
                    <a:pt x="95208" y="509965"/>
                  </a:moveTo>
                  <a:lnTo>
                    <a:pt x="41431" y="509965"/>
                  </a:lnTo>
                  <a:lnTo>
                    <a:pt x="40784" y="503237"/>
                  </a:lnTo>
                  <a:lnTo>
                    <a:pt x="95320" y="503237"/>
                  </a:lnTo>
                  <a:lnTo>
                    <a:pt x="95208" y="509965"/>
                  </a:lnTo>
                  <a:close/>
                </a:path>
                <a:path w="3337559" h="671829">
                  <a:moveTo>
                    <a:pt x="95543" y="489781"/>
                  </a:moveTo>
                  <a:lnTo>
                    <a:pt x="39534" y="489781"/>
                  </a:lnTo>
                  <a:lnTo>
                    <a:pt x="38926" y="483052"/>
                  </a:lnTo>
                  <a:lnTo>
                    <a:pt x="95655" y="483052"/>
                  </a:lnTo>
                  <a:lnTo>
                    <a:pt x="95543" y="489781"/>
                  </a:lnTo>
                  <a:close/>
                </a:path>
                <a:path w="3337559" h="671829">
                  <a:moveTo>
                    <a:pt x="95879" y="469596"/>
                  </a:moveTo>
                  <a:lnTo>
                    <a:pt x="37708" y="469596"/>
                  </a:lnTo>
                  <a:lnTo>
                    <a:pt x="37099" y="462868"/>
                  </a:lnTo>
                  <a:lnTo>
                    <a:pt x="95990" y="462868"/>
                  </a:lnTo>
                  <a:lnTo>
                    <a:pt x="95879" y="469596"/>
                  </a:lnTo>
                  <a:close/>
                </a:path>
                <a:path w="3337559" h="671829">
                  <a:moveTo>
                    <a:pt x="96214" y="449411"/>
                  </a:moveTo>
                  <a:lnTo>
                    <a:pt x="35881" y="449411"/>
                  </a:lnTo>
                  <a:lnTo>
                    <a:pt x="35272" y="442683"/>
                  </a:lnTo>
                  <a:lnTo>
                    <a:pt x="96326" y="442683"/>
                  </a:lnTo>
                  <a:lnTo>
                    <a:pt x="96214" y="449411"/>
                  </a:lnTo>
                  <a:close/>
                </a:path>
                <a:path w="3337559" h="671829">
                  <a:moveTo>
                    <a:pt x="96549" y="429227"/>
                  </a:moveTo>
                  <a:lnTo>
                    <a:pt x="34055" y="429227"/>
                  </a:lnTo>
                  <a:lnTo>
                    <a:pt x="33446" y="422499"/>
                  </a:lnTo>
                  <a:lnTo>
                    <a:pt x="96661" y="422499"/>
                  </a:lnTo>
                  <a:lnTo>
                    <a:pt x="96549" y="429227"/>
                  </a:lnTo>
                  <a:close/>
                </a:path>
                <a:path w="3337559" h="671829">
                  <a:moveTo>
                    <a:pt x="96885" y="409042"/>
                  </a:moveTo>
                  <a:lnTo>
                    <a:pt x="32278" y="409042"/>
                  </a:lnTo>
                  <a:lnTo>
                    <a:pt x="31698" y="402314"/>
                  </a:lnTo>
                  <a:lnTo>
                    <a:pt x="96996" y="402314"/>
                  </a:lnTo>
                  <a:lnTo>
                    <a:pt x="96885" y="409042"/>
                  </a:lnTo>
                  <a:close/>
                </a:path>
                <a:path w="3337559" h="671829">
                  <a:moveTo>
                    <a:pt x="97220" y="388858"/>
                  </a:moveTo>
                  <a:lnTo>
                    <a:pt x="30539" y="388858"/>
                  </a:lnTo>
                  <a:lnTo>
                    <a:pt x="29959" y="382130"/>
                  </a:lnTo>
                  <a:lnTo>
                    <a:pt x="97332" y="382130"/>
                  </a:lnTo>
                  <a:lnTo>
                    <a:pt x="97220" y="388858"/>
                  </a:lnTo>
                  <a:close/>
                </a:path>
                <a:path w="3337559" h="671829">
                  <a:moveTo>
                    <a:pt x="97555" y="368673"/>
                  </a:moveTo>
                  <a:lnTo>
                    <a:pt x="28800" y="368673"/>
                  </a:lnTo>
                  <a:lnTo>
                    <a:pt x="28220" y="361945"/>
                  </a:lnTo>
                  <a:lnTo>
                    <a:pt x="97667" y="361945"/>
                  </a:lnTo>
                  <a:lnTo>
                    <a:pt x="97555" y="368673"/>
                  </a:lnTo>
                  <a:close/>
                </a:path>
                <a:path w="3337559" h="671829">
                  <a:moveTo>
                    <a:pt x="97891" y="348489"/>
                  </a:moveTo>
                  <a:lnTo>
                    <a:pt x="27060" y="348489"/>
                  </a:lnTo>
                  <a:lnTo>
                    <a:pt x="26481" y="341761"/>
                  </a:lnTo>
                  <a:lnTo>
                    <a:pt x="98003" y="341761"/>
                  </a:lnTo>
                  <a:lnTo>
                    <a:pt x="97891" y="348489"/>
                  </a:lnTo>
                  <a:close/>
                </a:path>
                <a:path w="3337559" h="671829">
                  <a:moveTo>
                    <a:pt x="98226" y="328304"/>
                  </a:moveTo>
                  <a:lnTo>
                    <a:pt x="25321" y="328304"/>
                  </a:lnTo>
                  <a:lnTo>
                    <a:pt x="24760" y="321576"/>
                  </a:lnTo>
                  <a:lnTo>
                    <a:pt x="98338" y="321576"/>
                  </a:lnTo>
                  <a:lnTo>
                    <a:pt x="98226" y="328304"/>
                  </a:lnTo>
                  <a:close/>
                </a:path>
                <a:path w="3337559" h="671829">
                  <a:moveTo>
                    <a:pt x="98561" y="308120"/>
                  </a:moveTo>
                  <a:lnTo>
                    <a:pt x="23644" y="308120"/>
                  </a:lnTo>
                  <a:lnTo>
                    <a:pt x="23086" y="301391"/>
                  </a:lnTo>
                  <a:lnTo>
                    <a:pt x="98673" y="301391"/>
                  </a:lnTo>
                  <a:lnTo>
                    <a:pt x="98561" y="308120"/>
                  </a:lnTo>
                  <a:close/>
                </a:path>
                <a:path w="3337559" h="671829">
                  <a:moveTo>
                    <a:pt x="98897" y="287935"/>
                  </a:moveTo>
                  <a:lnTo>
                    <a:pt x="21969" y="287935"/>
                  </a:lnTo>
                  <a:lnTo>
                    <a:pt x="21411" y="281207"/>
                  </a:lnTo>
                  <a:lnTo>
                    <a:pt x="99009" y="281207"/>
                  </a:lnTo>
                  <a:lnTo>
                    <a:pt x="98897" y="287935"/>
                  </a:lnTo>
                  <a:close/>
                </a:path>
                <a:path w="3337559" h="671829">
                  <a:moveTo>
                    <a:pt x="99232" y="267750"/>
                  </a:moveTo>
                  <a:lnTo>
                    <a:pt x="20295" y="267750"/>
                  </a:lnTo>
                  <a:lnTo>
                    <a:pt x="19737" y="261022"/>
                  </a:lnTo>
                  <a:lnTo>
                    <a:pt x="99344" y="261022"/>
                  </a:lnTo>
                  <a:lnTo>
                    <a:pt x="99232" y="267750"/>
                  </a:lnTo>
                  <a:close/>
                </a:path>
                <a:path w="3337559" h="671829">
                  <a:moveTo>
                    <a:pt x="99568" y="247566"/>
                  </a:moveTo>
                  <a:lnTo>
                    <a:pt x="18641" y="247566"/>
                  </a:lnTo>
                  <a:lnTo>
                    <a:pt x="18099" y="240838"/>
                  </a:lnTo>
                  <a:lnTo>
                    <a:pt x="99679" y="240838"/>
                  </a:lnTo>
                  <a:lnTo>
                    <a:pt x="99568" y="247566"/>
                  </a:lnTo>
                  <a:close/>
                </a:path>
                <a:path w="3337559" h="671829">
                  <a:moveTo>
                    <a:pt x="99903" y="227381"/>
                  </a:moveTo>
                  <a:lnTo>
                    <a:pt x="17016" y="227381"/>
                  </a:lnTo>
                  <a:lnTo>
                    <a:pt x="16474" y="220653"/>
                  </a:lnTo>
                  <a:lnTo>
                    <a:pt x="100015" y="220653"/>
                  </a:lnTo>
                  <a:lnTo>
                    <a:pt x="99903" y="227381"/>
                  </a:lnTo>
                  <a:close/>
                </a:path>
                <a:path w="3337559" h="671829">
                  <a:moveTo>
                    <a:pt x="100238" y="207197"/>
                  </a:moveTo>
                  <a:lnTo>
                    <a:pt x="15391" y="207197"/>
                  </a:lnTo>
                  <a:lnTo>
                    <a:pt x="14850" y="200469"/>
                  </a:lnTo>
                  <a:lnTo>
                    <a:pt x="100350" y="200469"/>
                  </a:lnTo>
                  <a:lnTo>
                    <a:pt x="100238" y="207197"/>
                  </a:lnTo>
                  <a:close/>
                </a:path>
                <a:path w="3337559" h="671829">
                  <a:moveTo>
                    <a:pt x="100574" y="187012"/>
                  </a:moveTo>
                  <a:lnTo>
                    <a:pt x="13769" y="187012"/>
                  </a:lnTo>
                  <a:lnTo>
                    <a:pt x="13244" y="180284"/>
                  </a:lnTo>
                  <a:lnTo>
                    <a:pt x="100685" y="180284"/>
                  </a:lnTo>
                  <a:lnTo>
                    <a:pt x="100574" y="187012"/>
                  </a:lnTo>
                  <a:close/>
                </a:path>
                <a:path w="3337559" h="671829">
                  <a:moveTo>
                    <a:pt x="100909" y="166828"/>
                  </a:moveTo>
                  <a:lnTo>
                    <a:pt x="12194" y="166828"/>
                  </a:lnTo>
                  <a:lnTo>
                    <a:pt x="11669" y="160100"/>
                  </a:lnTo>
                  <a:lnTo>
                    <a:pt x="101021" y="160100"/>
                  </a:lnTo>
                  <a:lnTo>
                    <a:pt x="100909" y="166828"/>
                  </a:lnTo>
                  <a:close/>
                </a:path>
                <a:path w="3337559" h="671829">
                  <a:moveTo>
                    <a:pt x="101244" y="146643"/>
                  </a:moveTo>
                  <a:lnTo>
                    <a:pt x="10619" y="146643"/>
                  </a:lnTo>
                  <a:lnTo>
                    <a:pt x="10095" y="139915"/>
                  </a:lnTo>
                  <a:lnTo>
                    <a:pt x="101356" y="139915"/>
                  </a:lnTo>
                  <a:lnTo>
                    <a:pt x="101244" y="146643"/>
                  </a:lnTo>
                  <a:close/>
                </a:path>
                <a:path w="3337559" h="671829">
                  <a:moveTo>
                    <a:pt x="101580" y="126459"/>
                  </a:moveTo>
                  <a:lnTo>
                    <a:pt x="9045" y="126459"/>
                  </a:lnTo>
                  <a:lnTo>
                    <a:pt x="8537" y="119730"/>
                  </a:lnTo>
                  <a:lnTo>
                    <a:pt x="101691" y="119730"/>
                  </a:lnTo>
                  <a:lnTo>
                    <a:pt x="101580" y="126459"/>
                  </a:lnTo>
                  <a:close/>
                </a:path>
                <a:path w="3337559" h="671829">
                  <a:moveTo>
                    <a:pt x="101915" y="106274"/>
                  </a:moveTo>
                  <a:lnTo>
                    <a:pt x="7525" y="106274"/>
                  </a:lnTo>
                  <a:lnTo>
                    <a:pt x="7019" y="99546"/>
                  </a:lnTo>
                  <a:lnTo>
                    <a:pt x="102027" y="99546"/>
                  </a:lnTo>
                  <a:lnTo>
                    <a:pt x="101915" y="106274"/>
                  </a:lnTo>
                  <a:close/>
                </a:path>
                <a:path w="3337559" h="671829">
                  <a:moveTo>
                    <a:pt x="102250" y="86089"/>
                  </a:moveTo>
                  <a:lnTo>
                    <a:pt x="6007" y="86089"/>
                  </a:lnTo>
                  <a:lnTo>
                    <a:pt x="5501" y="79361"/>
                  </a:lnTo>
                  <a:lnTo>
                    <a:pt x="102362" y="79361"/>
                  </a:lnTo>
                  <a:lnTo>
                    <a:pt x="102250" y="86089"/>
                  </a:lnTo>
                  <a:close/>
                </a:path>
                <a:path w="3337559" h="671829">
                  <a:moveTo>
                    <a:pt x="102586" y="65905"/>
                  </a:moveTo>
                  <a:lnTo>
                    <a:pt x="4514" y="65905"/>
                  </a:lnTo>
                  <a:lnTo>
                    <a:pt x="4033" y="59177"/>
                  </a:lnTo>
                  <a:lnTo>
                    <a:pt x="102698" y="59177"/>
                  </a:lnTo>
                  <a:lnTo>
                    <a:pt x="102586" y="65905"/>
                  </a:lnTo>
                  <a:close/>
                </a:path>
                <a:path w="3337559" h="671829">
                  <a:moveTo>
                    <a:pt x="102921" y="45720"/>
                  </a:moveTo>
                  <a:lnTo>
                    <a:pt x="3071" y="45720"/>
                  </a:lnTo>
                  <a:lnTo>
                    <a:pt x="2590" y="38992"/>
                  </a:lnTo>
                  <a:lnTo>
                    <a:pt x="103033" y="38992"/>
                  </a:lnTo>
                  <a:lnTo>
                    <a:pt x="102921" y="45720"/>
                  </a:lnTo>
                  <a:close/>
                </a:path>
                <a:path w="3337559" h="671829">
                  <a:moveTo>
                    <a:pt x="103256" y="25536"/>
                  </a:moveTo>
                  <a:lnTo>
                    <a:pt x="1657" y="25536"/>
                  </a:lnTo>
                  <a:lnTo>
                    <a:pt x="1220" y="18808"/>
                  </a:lnTo>
                  <a:lnTo>
                    <a:pt x="103368" y="18808"/>
                  </a:lnTo>
                  <a:lnTo>
                    <a:pt x="103256" y="25536"/>
                  </a:lnTo>
                  <a:close/>
                </a:path>
                <a:path w="3337559" h="671829">
                  <a:moveTo>
                    <a:pt x="19230" y="5377"/>
                  </a:moveTo>
                  <a:lnTo>
                    <a:pt x="349" y="5377"/>
                  </a:lnTo>
                  <a:lnTo>
                    <a:pt x="0" y="0"/>
                  </a:lnTo>
                  <a:lnTo>
                    <a:pt x="11568" y="3913"/>
                  </a:lnTo>
                  <a:lnTo>
                    <a:pt x="19230" y="5377"/>
                  </a:lnTo>
                  <a:close/>
                </a:path>
                <a:path w="3337559" h="671829">
                  <a:moveTo>
                    <a:pt x="103591" y="5377"/>
                  </a:moveTo>
                  <a:lnTo>
                    <a:pt x="88022" y="5377"/>
                  </a:lnTo>
                  <a:lnTo>
                    <a:pt x="91954" y="4625"/>
                  </a:lnTo>
                  <a:lnTo>
                    <a:pt x="98224" y="2999"/>
                  </a:lnTo>
                  <a:lnTo>
                    <a:pt x="103662" y="1127"/>
                  </a:lnTo>
                  <a:lnTo>
                    <a:pt x="103591" y="53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34608D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3539421" y="7261724"/>
            <a:ext cx="3541395" cy="1435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5599"/>
              </a:lnSpc>
              <a:spcBef>
                <a:spcPts val="100"/>
              </a:spcBef>
            </a:pPr>
            <a:r>
              <a:rPr sz="20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Taux</a:t>
            </a:r>
            <a:r>
              <a:rPr sz="2000" spc="-8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spc="110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2000" spc="-8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réduction</a:t>
            </a:r>
            <a:r>
              <a:rPr sz="2000" spc="-8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spc="60" dirty="0">
                <a:solidFill>
                  <a:srgbClr val="34608D"/>
                </a:solidFill>
                <a:latin typeface="Lucida Sans Unicode"/>
                <a:cs typeface="Lucida Sans Unicode"/>
              </a:rPr>
              <a:t>maximal </a:t>
            </a:r>
            <a:r>
              <a:rPr sz="2000" spc="90" dirty="0">
                <a:solidFill>
                  <a:srgbClr val="34608D"/>
                </a:solidFill>
                <a:latin typeface="Lucida Sans Unicode"/>
                <a:cs typeface="Lucida Sans Unicode"/>
              </a:rPr>
              <a:t>applicable</a:t>
            </a:r>
            <a:r>
              <a:rPr sz="2000" spc="2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34608D"/>
                </a:solidFill>
                <a:latin typeface="Lucida Sans Unicode"/>
                <a:cs typeface="Lucida Sans Unicode"/>
              </a:rPr>
              <a:t>pour</a:t>
            </a:r>
            <a:r>
              <a:rPr sz="20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le </a:t>
            </a:r>
            <a:r>
              <a:rPr sz="20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Denormandie</a:t>
            </a:r>
            <a:r>
              <a:rPr sz="2000" spc="-6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spc="85" dirty="0">
                <a:solidFill>
                  <a:srgbClr val="34608D"/>
                </a:solidFill>
                <a:latin typeface="Lucida Sans Unicode"/>
                <a:cs typeface="Lucida Sans Unicode"/>
              </a:rPr>
              <a:t>en</a:t>
            </a:r>
            <a:r>
              <a:rPr sz="2000" spc="-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Outre- </a:t>
            </a:r>
            <a:r>
              <a:rPr sz="20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Mer.</a:t>
            </a:r>
            <a:endParaRPr sz="200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540797" y="4992649"/>
            <a:ext cx="1426845" cy="1769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4460">
              <a:lnSpc>
                <a:spcPct val="100000"/>
              </a:lnSpc>
              <a:spcBef>
                <a:spcPts val="100"/>
              </a:spcBef>
            </a:pPr>
            <a:r>
              <a:rPr sz="4500" spc="395" dirty="0">
                <a:solidFill>
                  <a:srgbClr val="34608D"/>
                </a:solidFill>
                <a:latin typeface="Tahoma"/>
                <a:cs typeface="Tahoma"/>
              </a:rPr>
              <a:t>32</a:t>
            </a:r>
            <a:r>
              <a:rPr sz="4500" spc="-37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4500" spc="-1120" dirty="0">
                <a:solidFill>
                  <a:srgbClr val="34608D"/>
                </a:solidFill>
                <a:latin typeface="Tahoma"/>
                <a:cs typeface="Tahoma"/>
              </a:rPr>
              <a:t>%</a:t>
            </a:r>
            <a:endParaRPr sz="4500">
              <a:solidFill>
                <a:srgbClr val="34608D"/>
              </a:solidFill>
              <a:latin typeface="Tahoma"/>
              <a:cs typeface="Tahoma"/>
            </a:endParaRPr>
          </a:p>
          <a:p>
            <a:pPr marL="12700" marR="137160" indent="113664">
              <a:lnSpc>
                <a:spcPts val="2550"/>
              </a:lnSpc>
              <a:spcBef>
                <a:spcPts val="3100"/>
              </a:spcBef>
            </a:pPr>
            <a:r>
              <a:rPr sz="2200" spc="100" dirty="0">
                <a:solidFill>
                  <a:srgbClr val="34608D"/>
                </a:solidFill>
                <a:latin typeface="Tahoma"/>
                <a:cs typeface="Tahoma"/>
              </a:rPr>
              <a:t>Taux</a:t>
            </a:r>
            <a:r>
              <a:rPr sz="2200" spc="-17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200" spc="30" dirty="0">
                <a:solidFill>
                  <a:srgbClr val="34608D"/>
                </a:solidFill>
                <a:latin typeface="Tahoma"/>
                <a:cs typeface="Tahoma"/>
              </a:rPr>
              <a:t>de </a:t>
            </a:r>
            <a:r>
              <a:rPr sz="2200" spc="85" dirty="0">
                <a:solidFill>
                  <a:srgbClr val="34608D"/>
                </a:solidFill>
                <a:latin typeface="Tahoma"/>
                <a:cs typeface="Tahoma"/>
              </a:rPr>
              <a:t>réduction</a:t>
            </a:r>
            <a:endParaRPr sz="2200">
              <a:solidFill>
                <a:srgbClr val="34608D"/>
              </a:solidFill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885390" y="3959247"/>
            <a:ext cx="4996815" cy="6324600"/>
            <a:chOff x="6885390" y="3959247"/>
            <a:chExt cx="4996815" cy="632460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85390" y="3959247"/>
              <a:ext cx="4996214" cy="63246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680716" y="5122346"/>
              <a:ext cx="3338195" cy="671830"/>
            </a:xfrm>
            <a:custGeom>
              <a:avLst/>
              <a:gdLst/>
              <a:ahLst/>
              <a:cxnLst/>
              <a:rect l="l" t="t" r="r" b="b"/>
              <a:pathLst>
                <a:path w="3338195" h="671829">
                  <a:moveTo>
                    <a:pt x="3277843" y="671439"/>
                  </a:moveTo>
                  <a:lnTo>
                    <a:pt x="3245065" y="671439"/>
                  </a:lnTo>
                  <a:lnTo>
                    <a:pt x="3244953" y="664711"/>
                  </a:lnTo>
                  <a:lnTo>
                    <a:pt x="3279171" y="664711"/>
                  </a:lnTo>
                  <a:lnTo>
                    <a:pt x="3277843" y="671439"/>
                  </a:lnTo>
                  <a:close/>
                </a:path>
                <a:path w="3338195" h="671829">
                  <a:moveTo>
                    <a:pt x="3281106" y="651254"/>
                  </a:moveTo>
                  <a:lnTo>
                    <a:pt x="3244729" y="651254"/>
                  </a:lnTo>
                  <a:lnTo>
                    <a:pt x="3244617" y="644526"/>
                  </a:lnTo>
                  <a:lnTo>
                    <a:pt x="3282031" y="644526"/>
                  </a:lnTo>
                  <a:lnTo>
                    <a:pt x="3281106" y="651254"/>
                  </a:lnTo>
                  <a:close/>
                </a:path>
                <a:path w="3338195" h="671829">
                  <a:moveTo>
                    <a:pt x="3283660" y="631070"/>
                  </a:moveTo>
                  <a:lnTo>
                    <a:pt x="3244394" y="631070"/>
                  </a:lnTo>
                  <a:lnTo>
                    <a:pt x="3244282" y="624341"/>
                  </a:lnTo>
                  <a:lnTo>
                    <a:pt x="3284439" y="624341"/>
                  </a:lnTo>
                  <a:lnTo>
                    <a:pt x="3283660" y="631070"/>
                  </a:lnTo>
                  <a:close/>
                </a:path>
                <a:path w="3338195" h="671829">
                  <a:moveTo>
                    <a:pt x="3285996" y="610885"/>
                  </a:moveTo>
                  <a:lnTo>
                    <a:pt x="3244058" y="610885"/>
                  </a:lnTo>
                  <a:lnTo>
                    <a:pt x="3243947" y="604157"/>
                  </a:lnTo>
                  <a:lnTo>
                    <a:pt x="3286742" y="604157"/>
                  </a:lnTo>
                  <a:lnTo>
                    <a:pt x="3286454" y="606923"/>
                  </a:lnTo>
                  <a:lnTo>
                    <a:pt x="3285996" y="610885"/>
                  </a:lnTo>
                  <a:close/>
                </a:path>
                <a:path w="3338195" h="671829">
                  <a:moveTo>
                    <a:pt x="3288139" y="590700"/>
                  </a:moveTo>
                  <a:lnTo>
                    <a:pt x="3243723" y="590700"/>
                  </a:lnTo>
                  <a:lnTo>
                    <a:pt x="3243611" y="583945"/>
                  </a:lnTo>
                  <a:lnTo>
                    <a:pt x="3288841" y="583945"/>
                  </a:lnTo>
                  <a:lnTo>
                    <a:pt x="3288139" y="590700"/>
                  </a:lnTo>
                  <a:close/>
                </a:path>
                <a:path w="3338195" h="671829">
                  <a:moveTo>
                    <a:pt x="3290239" y="570488"/>
                  </a:moveTo>
                  <a:lnTo>
                    <a:pt x="3243387" y="570488"/>
                  </a:lnTo>
                  <a:lnTo>
                    <a:pt x="3243276" y="563760"/>
                  </a:lnTo>
                  <a:lnTo>
                    <a:pt x="3290938" y="563760"/>
                  </a:lnTo>
                  <a:lnTo>
                    <a:pt x="3290239" y="570488"/>
                  </a:lnTo>
                  <a:close/>
                </a:path>
                <a:path w="3338195" h="671829">
                  <a:moveTo>
                    <a:pt x="3292265" y="550304"/>
                  </a:moveTo>
                  <a:lnTo>
                    <a:pt x="3243052" y="550304"/>
                  </a:lnTo>
                  <a:lnTo>
                    <a:pt x="3242940" y="543576"/>
                  </a:lnTo>
                  <a:lnTo>
                    <a:pt x="3292912" y="543576"/>
                  </a:lnTo>
                  <a:lnTo>
                    <a:pt x="3292265" y="550304"/>
                  </a:lnTo>
                  <a:close/>
                </a:path>
                <a:path w="3338195" h="671829">
                  <a:moveTo>
                    <a:pt x="3294205" y="530119"/>
                  </a:moveTo>
                  <a:lnTo>
                    <a:pt x="3242717" y="530119"/>
                  </a:lnTo>
                  <a:lnTo>
                    <a:pt x="3242605" y="523391"/>
                  </a:lnTo>
                  <a:lnTo>
                    <a:pt x="3294851" y="523391"/>
                  </a:lnTo>
                  <a:lnTo>
                    <a:pt x="3294205" y="530119"/>
                  </a:lnTo>
                  <a:close/>
                </a:path>
                <a:path w="3338195" h="671829">
                  <a:moveTo>
                    <a:pt x="3296144" y="509935"/>
                  </a:moveTo>
                  <a:lnTo>
                    <a:pt x="3242381" y="509935"/>
                  </a:lnTo>
                  <a:lnTo>
                    <a:pt x="3242269" y="503206"/>
                  </a:lnTo>
                  <a:lnTo>
                    <a:pt x="3296791" y="503206"/>
                  </a:lnTo>
                  <a:lnTo>
                    <a:pt x="3296144" y="509935"/>
                  </a:lnTo>
                  <a:close/>
                </a:path>
                <a:path w="3338195" h="671829">
                  <a:moveTo>
                    <a:pt x="3298040" y="489750"/>
                  </a:moveTo>
                  <a:lnTo>
                    <a:pt x="3242046" y="489750"/>
                  </a:lnTo>
                  <a:lnTo>
                    <a:pt x="3241934" y="483022"/>
                  </a:lnTo>
                  <a:lnTo>
                    <a:pt x="3298648" y="483022"/>
                  </a:lnTo>
                  <a:lnTo>
                    <a:pt x="3298040" y="489750"/>
                  </a:lnTo>
                  <a:close/>
                </a:path>
                <a:path w="3338195" h="671829">
                  <a:moveTo>
                    <a:pt x="3299866" y="469566"/>
                  </a:moveTo>
                  <a:lnTo>
                    <a:pt x="3241711" y="469566"/>
                  </a:lnTo>
                  <a:lnTo>
                    <a:pt x="3241599" y="462837"/>
                  </a:lnTo>
                  <a:lnTo>
                    <a:pt x="3300474" y="462837"/>
                  </a:lnTo>
                  <a:lnTo>
                    <a:pt x="3299866" y="469566"/>
                  </a:lnTo>
                  <a:close/>
                </a:path>
                <a:path w="3338195" h="671829">
                  <a:moveTo>
                    <a:pt x="3301691" y="449381"/>
                  </a:moveTo>
                  <a:lnTo>
                    <a:pt x="3241375" y="449381"/>
                  </a:lnTo>
                  <a:lnTo>
                    <a:pt x="3241263" y="442653"/>
                  </a:lnTo>
                  <a:lnTo>
                    <a:pt x="3302300" y="442653"/>
                  </a:lnTo>
                  <a:lnTo>
                    <a:pt x="3301691" y="449381"/>
                  </a:lnTo>
                  <a:close/>
                </a:path>
                <a:path w="3338195" h="671829">
                  <a:moveTo>
                    <a:pt x="3303517" y="429196"/>
                  </a:moveTo>
                  <a:lnTo>
                    <a:pt x="3241040" y="429196"/>
                  </a:lnTo>
                  <a:lnTo>
                    <a:pt x="3240928" y="422468"/>
                  </a:lnTo>
                  <a:lnTo>
                    <a:pt x="3304125" y="422468"/>
                  </a:lnTo>
                  <a:lnTo>
                    <a:pt x="3303517" y="429196"/>
                  </a:lnTo>
                  <a:close/>
                </a:path>
                <a:path w="3338195" h="671829">
                  <a:moveTo>
                    <a:pt x="3305292" y="409012"/>
                  </a:moveTo>
                  <a:lnTo>
                    <a:pt x="3240704" y="409012"/>
                  </a:lnTo>
                  <a:lnTo>
                    <a:pt x="3240593" y="402284"/>
                  </a:lnTo>
                  <a:lnTo>
                    <a:pt x="3305871" y="402284"/>
                  </a:lnTo>
                  <a:lnTo>
                    <a:pt x="3305292" y="409012"/>
                  </a:lnTo>
                  <a:close/>
                </a:path>
                <a:path w="3338195" h="671829">
                  <a:moveTo>
                    <a:pt x="3307029" y="388827"/>
                  </a:moveTo>
                  <a:lnTo>
                    <a:pt x="3240369" y="388827"/>
                  </a:lnTo>
                  <a:lnTo>
                    <a:pt x="3240257" y="382099"/>
                  </a:lnTo>
                  <a:lnTo>
                    <a:pt x="3307608" y="382099"/>
                  </a:lnTo>
                  <a:lnTo>
                    <a:pt x="3307029" y="388827"/>
                  </a:lnTo>
                  <a:close/>
                </a:path>
                <a:path w="3338195" h="671829">
                  <a:moveTo>
                    <a:pt x="3308766" y="368643"/>
                  </a:moveTo>
                  <a:lnTo>
                    <a:pt x="3240034" y="368643"/>
                  </a:lnTo>
                  <a:lnTo>
                    <a:pt x="3239922" y="361915"/>
                  </a:lnTo>
                  <a:lnTo>
                    <a:pt x="3309345" y="361915"/>
                  </a:lnTo>
                  <a:lnTo>
                    <a:pt x="3308766" y="368643"/>
                  </a:lnTo>
                  <a:close/>
                </a:path>
                <a:path w="3338195" h="671829">
                  <a:moveTo>
                    <a:pt x="3310503" y="348458"/>
                  </a:moveTo>
                  <a:lnTo>
                    <a:pt x="3239698" y="348458"/>
                  </a:lnTo>
                  <a:lnTo>
                    <a:pt x="3239587" y="341730"/>
                  </a:lnTo>
                  <a:lnTo>
                    <a:pt x="3311082" y="341730"/>
                  </a:lnTo>
                  <a:lnTo>
                    <a:pt x="3310503" y="348458"/>
                  </a:lnTo>
                  <a:close/>
                </a:path>
                <a:path w="3338195" h="671829">
                  <a:moveTo>
                    <a:pt x="3312240" y="328274"/>
                  </a:moveTo>
                  <a:lnTo>
                    <a:pt x="3239363" y="328274"/>
                  </a:lnTo>
                  <a:lnTo>
                    <a:pt x="3239251" y="321545"/>
                  </a:lnTo>
                  <a:lnTo>
                    <a:pt x="3312802" y="321545"/>
                  </a:lnTo>
                  <a:lnTo>
                    <a:pt x="3312240" y="328274"/>
                  </a:lnTo>
                  <a:close/>
                </a:path>
                <a:path w="3338195" h="671829">
                  <a:moveTo>
                    <a:pt x="3313921" y="308089"/>
                  </a:moveTo>
                  <a:lnTo>
                    <a:pt x="3239028" y="308089"/>
                  </a:lnTo>
                  <a:lnTo>
                    <a:pt x="3238916" y="301361"/>
                  </a:lnTo>
                  <a:lnTo>
                    <a:pt x="3314481" y="301361"/>
                  </a:lnTo>
                  <a:lnTo>
                    <a:pt x="3313921" y="308089"/>
                  </a:lnTo>
                  <a:close/>
                </a:path>
                <a:path w="3338195" h="671829">
                  <a:moveTo>
                    <a:pt x="3315600" y="287905"/>
                  </a:moveTo>
                  <a:lnTo>
                    <a:pt x="3238692" y="287905"/>
                  </a:lnTo>
                  <a:lnTo>
                    <a:pt x="3238581" y="281176"/>
                  </a:lnTo>
                  <a:lnTo>
                    <a:pt x="3316159" y="281176"/>
                  </a:lnTo>
                  <a:lnTo>
                    <a:pt x="3315600" y="287905"/>
                  </a:lnTo>
                  <a:close/>
                </a:path>
                <a:path w="3338195" h="671829">
                  <a:moveTo>
                    <a:pt x="3317279" y="267720"/>
                  </a:moveTo>
                  <a:lnTo>
                    <a:pt x="3238357" y="267720"/>
                  </a:lnTo>
                  <a:lnTo>
                    <a:pt x="3238245" y="260992"/>
                  </a:lnTo>
                  <a:lnTo>
                    <a:pt x="3317838" y="260992"/>
                  </a:lnTo>
                  <a:lnTo>
                    <a:pt x="3317279" y="267720"/>
                  </a:lnTo>
                  <a:close/>
                </a:path>
                <a:path w="3338195" h="671829">
                  <a:moveTo>
                    <a:pt x="3318937" y="247535"/>
                  </a:moveTo>
                  <a:lnTo>
                    <a:pt x="3238022" y="247535"/>
                  </a:lnTo>
                  <a:lnTo>
                    <a:pt x="3237910" y="240807"/>
                  </a:lnTo>
                  <a:lnTo>
                    <a:pt x="3319480" y="240807"/>
                  </a:lnTo>
                  <a:lnTo>
                    <a:pt x="3318937" y="247535"/>
                  </a:lnTo>
                  <a:close/>
                </a:path>
                <a:path w="3338195" h="671829">
                  <a:moveTo>
                    <a:pt x="3320566" y="227351"/>
                  </a:moveTo>
                  <a:lnTo>
                    <a:pt x="3237686" y="227351"/>
                  </a:lnTo>
                  <a:lnTo>
                    <a:pt x="3237574" y="220623"/>
                  </a:lnTo>
                  <a:lnTo>
                    <a:pt x="3321108" y="220623"/>
                  </a:lnTo>
                  <a:lnTo>
                    <a:pt x="3320566" y="227351"/>
                  </a:lnTo>
                  <a:close/>
                </a:path>
                <a:path w="3338195" h="671829">
                  <a:moveTo>
                    <a:pt x="3322194" y="207166"/>
                  </a:moveTo>
                  <a:lnTo>
                    <a:pt x="3237351" y="207166"/>
                  </a:lnTo>
                  <a:lnTo>
                    <a:pt x="3237239" y="200438"/>
                  </a:lnTo>
                  <a:lnTo>
                    <a:pt x="3322737" y="200438"/>
                  </a:lnTo>
                  <a:lnTo>
                    <a:pt x="3322194" y="207166"/>
                  </a:lnTo>
                  <a:close/>
                </a:path>
                <a:path w="3338195" h="671829">
                  <a:moveTo>
                    <a:pt x="3323821" y="186982"/>
                  </a:moveTo>
                  <a:lnTo>
                    <a:pt x="3237016" y="186982"/>
                  </a:lnTo>
                  <a:lnTo>
                    <a:pt x="3236904" y="180254"/>
                  </a:lnTo>
                  <a:lnTo>
                    <a:pt x="3324347" y="180254"/>
                  </a:lnTo>
                  <a:lnTo>
                    <a:pt x="3323821" y="186982"/>
                  </a:lnTo>
                  <a:close/>
                </a:path>
                <a:path w="3338195" h="671829">
                  <a:moveTo>
                    <a:pt x="3325399" y="166797"/>
                  </a:moveTo>
                  <a:lnTo>
                    <a:pt x="3236680" y="166797"/>
                  </a:lnTo>
                  <a:lnTo>
                    <a:pt x="3236568" y="160069"/>
                  </a:lnTo>
                  <a:lnTo>
                    <a:pt x="3325925" y="160069"/>
                  </a:lnTo>
                  <a:lnTo>
                    <a:pt x="3325399" y="166797"/>
                  </a:lnTo>
                  <a:close/>
                </a:path>
                <a:path w="3338195" h="671829">
                  <a:moveTo>
                    <a:pt x="3326976" y="146613"/>
                  </a:moveTo>
                  <a:lnTo>
                    <a:pt x="3236345" y="146613"/>
                  </a:lnTo>
                  <a:lnTo>
                    <a:pt x="3236233" y="139884"/>
                  </a:lnTo>
                  <a:lnTo>
                    <a:pt x="3327502" y="139884"/>
                  </a:lnTo>
                  <a:lnTo>
                    <a:pt x="3326976" y="146613"/>
                  </a:lnTo>
                  <a:close/>
                </a:path>
                <a:path w="3338195" h="671829">
                  <a:moveTo>
                    <a:pt x="3328554" y="126428"/>
                  </a:moveTo>
                  <a:lnTo>
                    <a:pt x="3236009" y="126428"/>
                  </a:lnTo>
                  <a:lnTo>
                    <a:pt x="3235898" y="119700"/>
                  </a:lnTo>
                  <a:lnTo>
                    <a:pt x="3329062" y="119700"/>
                  </a:lnTo>
                  <a:lnTo>
                    <a:pt x="3328554" y="126428"/>
                  </a:lnTo>
                  <a:close/>
                </a:path>
                <a:path w="3338195" h="671829">
                  <a:moveTo>
                    <a:pt x="3330076" y="106244"/>
                  </a:moveTo>
                  <a:lnTo>
                    <a:pt x="3235674" y="106244"/>
                  </a:lnTo>
                  <a:lnTo>
                    <a:pt x="3235562" y="99515"/>
                  </a:lnTo>
                  <a:lnTo>
                    <a:pt x="3330582" y="99515"/>
                  </a:lnTo>
                  <a:lnTo>
                    <a:pt x="3330076" y="106244"/>
                  </a:lnTo>
                  <a:close/>
                </a:path>
                <a:path w="3338195" h="671829">
                  <a:moveTo>
                    <a:pt x="3331596" y="86059"/>
                  </a:moveTo>
                  <a:lnTo>
                    <a:pt x="3235339" y="86059"/>
                  </a:lnTo>
                  <a:lnTo>
                    <a:pt x="3235227" y="79331"/>
                  </a:lnTo>
                  <a:lnTo>
                    <a:pt x="3332102" y="79331"/>
                  </a:lnTo>
                  <a:lnTo>
                    <a:pt x="3331596" y="86059"/>
                  </a:lnTo>
                  <a:close/>
                </a:path>
                <a:path w="3338195" h="671829">
                  <a:moveTo>
                    <a:pt x="3333090" y="65874"/>
                  </a:moveTo>
                  <a:lnTo>
                    <a:pt x="3235003" y="65874"/>
                  </a:lnTo>
                  <a:lnTo>
                    <a:pt x="3234892" y="59146"/>
                  </a:lnTo>
                  <a:lnTo>
                    <a:pt x="3333570" y="59146"/>
                  </a:lnTo>
                  <a:lnTo>
                    <a:pt x="3333090" y="65874"/>
                  </a:lnTo>
                  <a:close/>
                </a:path>
                <a:path w="3338195" h="671829">
                  <a:moveTo>
                    <a:pt x="3334531" y="45690"/>
                  </a:moveTo>
                  <a:lnTo>
                    <a:pt x="3234668" y="45690"/>
                  </a:lnTo>
                  <a:lnTo>
                    <a:pt x="3234556" y="38962"/>
                  </a:lnTo>
                  <a:lnTo>
                    <a:pt x="3335012" y="38962"/>
                  </a:lnTo>
                  <a:lnTo>
                    <a:pt x="3334531" y="45690"/>
                  </a:lnTo>
                  <a:close/>
                </a:path>
                <a:path w="3338195" h="671829">
                  <a:moveTo>
                    <a:pt x="3335943" y="25505"/>
                  </a:moveTo>
                  <a:lnTo>
                    <a:pt x="3234333" y="25505"/>
                  </a:lnTo>
                  <a:lnTo>
                    <a:pt x="3234221" y="18777"/>
                  </a:lnTo>
                  <a:lnTo>
                    <a:pt x="3336377" y="18777"/>
                  </a:lnTo>
                  <a:lnTo>
                    <a:pt x="3335943" y="25505"/>
                  </a:lnTo>
                  <a:close/>
                </a:path>
                <a:path w="3338195" h="671829">
                  <a:moveTo>
                    <a:pt x="3249483" y="5347"/>
                  </a:moveTo>
                  <a:lnTo>
                    <a:pt x="3233998" y="5347"/>
                  </a:lnTo>
                  <a:lnTo>
                    <a:pt x="3233927" y="1097"/>
                  </a:lnTo>
                  <a:lnTo>
                    <a:pt x="3239365" y="2982"/>
                  </a:lnTo>
                  <a:lnTo>
                    <a:pt x="3245635" y="4610"/>
                  </a:lnTo>
                  <a:lnTo>
                    <a:pt x="3249483" y="5347"/>
                  </a:lnTo>
                  <a:close/>
                </a:path>
                <a:path w="3338195" h="671829">
                  <a:moveTo>
                    <a:pt x="3337244" y="5347"/>
                  </a:moveTo>
                  <a:lnTo>
                    <a:pt x="3318435" y="5347"/>
                  </a:lnTo>
                  <a:lnTo>
                    <a:pt x="3326004" y="3900"/>
                  </a:lnTo>
                  <a:lnTo>
                    <a:pt x="3337590" y="0"/>
                  </a:lnTo>
                  <a:lnTo>
                    <a:pt x="3337519" y="1097"/>
                  </a:lnTo>
                  <a:lnTo>
                    <a:pt x="3337397" y="2982"/>
                  </a:lnTo>
                  <a:lnTo>
                    <a:pt x="3337292" y="4610"/>
                  </a:lnTo>
                  <a:lnTo>
                    <a:pt x="3337244" y="5347"/>
                  </a:lnTo>
                  <a:close/>
                </a:path>
                <a:path w="3338195" h="671829">
                  <a:moveTo>
                    <a:pt x="92556" y="671439"/>
                  </a:moveTo>
                  <a:lnTo>
                    <a:pt x="59747" y="671439"/>
                  </a:lnTo>
                  <a:lnTo>
                    <a:pt x="58420" y="664711"/>
                  </a:lnTo>
                  <a:lnTo>
                    <a:pt x="92667" y="664711"/>
                  </a:lnTo>
                  <a:lnTo>
                    <a:pt x="92556" y="671439"/>
                  </a:lnTo>
                  <a:close/>
                </a:path>
                <a:path w="3338195" h="671829">
                  <a:moveTo>
                    <a:pt x="92891" y="651254"/>
                  </a:moveTo>
                  <a:lnTo>
                    <a:pt x="56487" y="651254"/>
                  </a:lnTo>
                  <a:lnTo>
                    <a:pt x="55563" y="644526"/>
                  </a:lnTo>
                  <a:lnTo>
                    <a:pt x="93003" y="644526"/>
                  </a:lnTo>
                  <a:lnTo>
                    <a:pt x="92891" y="651254"/>
                  </a:lnTo>
                  <a:close/>
                </a:path>
                <a:path w="3338195" h="671829">
                  <a:moveTo>
                    <a:pt x="93226" y="631070"/>
                  </a:moveTo>
                  <a:lnTo>
                    <a:pt x="53936" y="631070"/>
                  </a:lnTo>
                  <a:lnTo>
                    <a:pt x="53158" y="624341"/>
                  </a:lnTo>
                  <a:lnTo>
                    <a:pt x="93338" y="624341"/>
                  </a:lnTo>
                  <a:lnTo>
                    <a:pt x="93226" y="631070"/>
                  </a:lnTo>
                  <a:close/>
                </a:path>
                <a:path w="3338195" h="671829">
                  <a:moveTo>
                    <a:pt x="93562" y="610885"/>
                  </a:moveTo>
                  <a:lnTo>
                    <a:pt x="51602" y="610885"/>
                  </a:lnTo>
                  <a:lnTo>
                    <a:pt x="51144" y="606923"/>
                  </a:lnTo>
                  <a:lnTo>
                    <a:pt x="50857" y="604157"/>
                  </a:lnTo>
                  <a:lnTo>
                    <a:pt x="93673" y="604157"/>
                  </a:lnTo>
                  <a:lnTo>
                    <a:pt x="93562" y="610885"/>
                  </a:lnTo>
                  <a:close/>
                </a:path>
                <a:path w="3338195" h="671829">
                  <a:moveTo>
                    <a:pt x="93897" y="590700"/>
                  </a:moveTo>
                  <a:lnTo>
                    <a:pt x="49460" y="590700"/>
                  </a:lnTo>
                  <a:lnTo>
                    <a:pt x="48759" y="583945"/>
                  </a:lnTo>
                  <a:lnTo>
                    <a:pt x="94009" y="583945"/>
                  </a:lnTo>
                  <a:lnTo>
                    <a:pt x="93897" y="590700"/>
                  </a:lnTo>
                  <a:close/>
                </a:path>
                <a:path w="3338195" h="671829">
                  <a:moveTo>
                    <a:pt x="94233" y="570488"/>
                  </a:moveTo>
                  <a:lnTo>
                    <a:pt x="47362" y="570488"/>
                  </a:lnTo>
                  <a:lnTo>
                    <a:pt x="46664" y="563760"/>
                  </a:lnTo>
                  <a:lnTo>
                    <a:pt x="94345" y="563760"/>
                  </a:lnTo>
                  <a:lnTo>
                    <a:pt x="94233" y="570488"/>
                  </a:lnTo>
                  <a:close/>
                </a:path>
                <a:path w="3338195" h="671829">
                  <a:moveTo>
                    <a:pt x="94568" y="550304"/>
                  </a:moveTo>
                  <a:lnTo>
                    <a:pt x="45337" y="550304"/>
                  </a:lnTo>
                  <a:lnTo>
                    <a:pt x="44691" y="543576"/>
                  </a:lnTo>
                  <a:lnTo>
                    <a:pt x="94680" y="543576"/>
                  </a:lnTo>
                  <a:lnTo>
                    <a:pt x="94568" y="550304"/>
                  </a:lnTo>
                  <a:close/>
                </a:path>
                <a:path w="3338195" h="671829">
                  <a:moveTo>
                    <a:pt x="94904" y="530119"/>
                  </a:moveTo>
                  <a:lnTo>
                    <a:pt x="43398" y="530119"/>
                  </a:lnTo>
                  <a:lnTo>
                    <a:pt x="42751" y="523391"/>
                  </a:lnTo>
                  <a:lnTo>
                    <a:pt x="95015" y="523391"/>
                  </a:lnTo>
                  <a:lnTo>
                    <a:pt x="94904" y="530119"/>
                  </a:lnTo>
                  <a:close/>
                </a:path>
                <a:path w="3338195" h="671829">
                  <a:moveTo>
                    <a:pt x="95239" y="509935"/>
                  </a:moveTo>
                  <a:lnTo>
                    <a:pt x="41458" y="509935"/>
                  </a:lnTo>
                  <a:lnTo>
                    <a:pt x="40812" y="503206"/>
                  </a:lnTo>
                  <a:lnTo>
                    <a:pt x="95351" y="503206"/>
                  </a:lnTo>
                  <a:lnTo>
                    <a:pt x="95239" y="509935"/>
                  </a:lnTo>
                  <a:close/>
                </a:path>
                <a:path w="3338195" h="671829">
                  <a:moveTo>
                    <a:pt x="95574" y="489750"/>
                  </a:moveTo>
                  <a:lnTo>
                    <a:pt x="39562" y="489750"/>
                  </a:lnTo>
                  <a:lnTo>
                    <a:pt x="38953" y="483022"/>
                  </a:lnTo>
                  <a:lnTo>
                    <a:pt x="95686" y="483022"/>
                  </a:lnTo>
                  <a:lnTo>
                    <a:pt x="95574" y="489750"/>
                  </a:lnTo>
                  <a:close/>
                </a:path>
                <a:path w="3338195" h="671829">
                  <a:moveTo>
                    <a:pt x="95910" y="469566"/>
                  </a:moveTo>
                  <a:lnTo>
                    <a:pt x="37736" y="469566"/>
                  </a:lnTo>
                  <a:lnTo>
                    <a:pt x="37127" y="462837"/>
                  </a:lnTo>
                  <a:lnTo>
                    <a:pt x="96021" y="462837"/>
                  </a:lnTo>
                  <a:lnTo>
                    <a:pt x="95910" y="469566"/>
                  </a:lnTo>
                  <a:close/>
                </a:path>
                <a:path w="3338195" h="671829">
                  <a:moveTo>
                    <a:pt x="96245" y="449381"/>
                  </a:moveTo>
                  <a:lnTo>
                    <a:pt x="35909" y="449381"/>
                  </a:lnTo>
                  <a:lnTo>
                    <a:pt x="35300" y="442653"/>
                  </a:lnTo>
                  <a:lnTo>
                    <a:pt x="96357" y="442653"/>
                  </a:lnTo>
                  <a:lnTo>
                    <a:pt x="96245" y="449381"/>
                  </a:lnTo>
                  <a:close/>
                </a:path>
                <a:path w="3338195" h="671829">
                  <a:moveTo>
                    <a:pt x="96580" y="429196"/>
                  </a:moveTo>
                  <a:lnTo>
                    <a:pt x="34082" y="429196"/>
                  </a:lnTo>
                  <a:lnTo>
                    <a:pt x="33474" y="422468"/>
                  </a:lnTo>
                  <a:lnTo>
                    <a:pt x="96692" y="422468"/>
                  </a:lnTo>
                  <a:lnTo>
                    <a:pt x="96580" y="429196"/>
                  </a:lnTo>
                  <a:close/>
                </a:path>
                <a:path w="3338195" h="671829">
                  <a:moveTo>
                    <a:pt x="96916" y="409012"/>
                  </a:moveTo>
                  <a:lnTo>
                    <a:pt x="32306" y="409012"/>
                  </a:lnTo>
                  <a:lnTo>
                    <a:pt x="31726" y="402284"/>
                  </a:lnTo>
                  <a:lnTo>
                    <a:pt x="97027" y="402284"/>
                  </a:lnTo>
                  <a:lnTo>
                    <a:pt x="96916" y="409012"/>
                  </a:lnTo>
                  <a:close/>
                </a:path>
                <a:path w="3338195" h="671829">
                  <a:moveTo>
                    <a:pt x="97251" y="388827"/>
                  </a:moveTo>
                  <a:lnTo>
                    <a:pt x="30567" y="388827"/>
                  </a:lnTo>
                  <a:lnTo>
                    <a:pt x="29987" y="382099"/>
                  </a:lnTo>
                  <a:lnTo>
                    <a:pt x="97363" y="382099"/>
                  </a:lnTo>
                  <a:lnTo>
                    <a:pt x="97251" y="388827"/>
                  </a:lnTo>
                  <a:close/>
                </a:path>
                <a:path w="3338195" h="671829">
                  <a:moveTo>
                    <a:pt x="97586" y="368643"/>
                  </a:moveTo>
                  <a:lnTo>
                    <a:pt x="28827" y="368643"/>
                  </a:lnTo>
                  <a:lnTo>
                    <a:pt x="28248" y="361915"/>
                  </a:lnTo>
                  <a:lnTo>
                    <a:pt x="97698" y="361915"/>
                  </a:lnTo>
                  <a:lnTo>
                    <a:pt x="97586" y="368643"/>
                  </a:lnTo>
                  <a:close/>
                </a:path>
                <a:path w="3338195" h="671829">
                  <a:moveTo>
                    <a:pt x="97922" y="348458"/>
                  </a:moveTo>
                  <a:lnTo>
                    <a:pt x="27088" y="348458"/>
                  </a:lnTo>
                  <a:lnTo>
                    <a:pt x="26509" y="341730"/>
                  </a:lnTo>
                  <a:lnTo>
                    <a:pt x="98034" y="341730"/>
                  </a:lnTo>
                  <a:lnTo>
                    <a:pt x="97922" y="348458"/>
                  </a:lnTo>
                  <a:close/>
                </a:path>
                <a:path w="3338195" h="671829">
                  <a:moveTo>
                    <a:pt x="98257" y="328274"/>
                  </a:moveTo>
                  <a:lnTo>
                    <a:pt x="25349" y="328274"/>
                  </a:lnTo>
                  <a:lnTo>
                    <a:pt x="24787" y="321545"/>
                  </a:lnTo>
                  <a:lnTo>
                    <a:pt x="98369" y="321545"/>
                  </a:lnTo>
                  <a:lnTo>
                    <a:pt x="98257" y="328274"/>
                  </a:lnTo>
                  <a:close/>
                </a:path>
                <a:path w="3338195" h="671829">
                  <a:moveTo>
                    <a:pt x="98592" y="308089"/>
                  </a:moveTo>
                  <a:lnTo>
                    <a:pt x="23668" y="308089"/>
                  </a:lnTo>
                  <a:lnTo>
                    <a:pt x="23109" y="301361"/>
                  </a:lnTo>
                  <a:lnTo>
                    <a:pt x="98704" y="301361"/>
                  </a:lnTo>
                  <a:lnTo>
                    <a:pt x="98592" y="308089"/>
                  </a:lnTo>
                  <a:close/>
                </a:path>
                <a:path w="3338195" h="671829">
                  <a:moveTo>
                    <a:pt x="98928" y="287905"/>
                  </a:moveTo>
                  <a:lnTo>
                    <a:pt x="21990" y="287905"/>
                  </a:lnTo>
                  <a:lnTo>
                    <a:pt x="21431" y="281176"/>
                  </a:lnTo>
                  <a:lnTo>
                    <a:pt x="99040" y="281176"/>
                  </a:lnTo>
                  <a:lnTo>
                    <a:pt x="98928" y="287905"/>
                  </a:lnTo>
                  <a:close/>
                </a:path>
                <a:path w="3338195" h="671829">
                  <a:moveTo>
                    <a:pt x="99263" y="267720"/>
                  </a:moveTo>
                  <a:lnTo>
                    <a:pt x="20312" y="267720"/>
                  </a:lnTo>
                  <a:lnTo>
                    <a:pt x="19753" y="260992"/>
                  </a:lnTo>
                  <a:lnTo>
                    <a:pt x="99375" y="260992"/>
                  </a:lnTo>
                  <a:lnTo>
                    <a:pt x="99263" y="267720"/>
                  </a:lnTo>
                  <a:close/>
                </a:path>
                <a:path w="3338195" h="671829">
                  <a:moveTo>
                    <a:pt x="99599" y="247535"/>
                  </a:moveTo>
                  <a:lnTo>
                    <a:pt x="18655" y="247535"/>
                  </a:lnTo>
                  <a:lnTo>
                    <a:pt x="18112" y="240807"/>
                  </a:lnTo>
                  <a:lnTo>
                    <a:pt x="99710" y="240807"/>
                  </a:lnTo>
                  <a:lnTo>
                    <a:pt x="99599" y="247535"/>
                  </a:lnTo>
                  <a:close/>
                </a:path>
                <a:path w="3338195" h="671829">
                  <a:moveTo>
                    <a:pt x="99934" y="227351"/>
                  </a:moveTo>
                  <a:lnTo>
                    <a:pt x="17028" y="227351"/>
                  </a:lnTo>
                  <a:lnTo>
                    <a:pt x="16485" y="220623"/>
                  </a:lnTo>
                  <a:lnTo>
                    <a:pt x="100046" y="220623"/>
                  </a:lnTo>
                  <a:lnTo>
                    <a:pt x="99934" y="227351"/>
                  </a:lnTo>
                  <a:close/>
                </a:path>
                <a:path w="3338195" h="671829">
                  <a:moveTo>
                    <a:pt x="100269" y="207166"/>
                  </a:moveTo>
                  <a:lnTo>
                    <a:pt x="15400" y="207166"/>
                  </a:lnTo>
                  <a:lnTo>
                    <a:pt x="14858" y="200438"/>
                  </a:lnTo>
                  <a:lnTo>
                    <a:pt x="100381" y="200438"/>
                  </a:lnTo>
                  <a:lnTo>
                    <a:pt x="100269" y="207166"/>
                  </a:lnTo>
                  <a:close/>
                </a:path>
                <a:path w="3338195" h="671829">
                  <a:moveTo>
                    <a:pt x="100605" y="186982"/>
                  </a:moveTo>
                  <a:lnTo>
                    <a:pt x="13775" y="186982"/>
                  </a:lnTo>
                  <a:lnTo>
                    <a:pt x="13250" y="180254"/>
                  </a:lnTo>
                  <a:lnTo>
                    <a:pt x="100716" y="180254"/>
                  </a:lnTo>
                  <a:lnTo>
                    <a:pt x="100605" y="186982"/>
                  </a:lnTo>
                  <a:close/>
                </a:path>
                <a:path w="3338195" h="671829">
                  <a:moveTo>
                    <a:pt x="100940" y="166797"/>
                  </a:moveTo>
                  <a:lnTo>
                    <a:pt x="12199" y="166797"/>
                  </a:lnTo>
                  <a:lnTo>
                    <a:pt x="11673" y="160069"/>
                  </a:lnTo>
                  <a:lnTo>
                    <a:pt x="101052" y="160069"/>
                  </a:lnTo>
                  <a:lnTo>
                    <a:pt x="100940" y="166797"/>
                  </a:lnTo>
                  <a:close/>
                </a:path>
                <a:path w="3338195" h="671829">
                  <a:moveTo>
                    <a:pt x="101275" y="146613"/>
                  </a:moveTo>
                  <a:lnTo>
                    <a:pt x="10623" y="146613"/>
                  </a:lnTo>
                  <a:lnTo>
                    <a:pt x="10097" y="139884"/>
                  </a:lnTo>
                  <a:lnTo>
                    <a:pt x="101387" y="139884"/>
                  </a:lnTo>
                  <a:lnTo>
                    <a:pt x="101275" y="146613"/>
                  </a:lnTo>
                  <a:close/>
                </a:path>
                <a:path w="3338195" h="671829">
                  <a:moveTo>
                    <a:pt x="101611" y="126428"/>
                  </a:moveTo>
                  <a:lnTo>
                    <a:pt x="9046" y="126428"/>
                  </a:lnTo>
                  <a:lnTo>
                    <a:pt x="8539" y="119700"/>
                  </a:lnTo>
                  <a:lnTo>
                    <a:pt x="101722" y="119700"/>
                  </a:lnTo>
                  <a:lnTo>
                    <a:pt x="101611" y="126428"/>
                  </a:lnTo>
                  <a:close/>
                </a:path>
                <a:path w="3338195" h="671829">
                  <a:moveTo>
                    <a:pt x="101946" y="106244"/>
                  </a:moveTo>
                  <a:lnTo>
                    <a:pt x="7526" y="106244"/>
                  </a:lnTo>
                  <a:lnTo>
                    <a:pt x="7019" y="99515"/>
                  </a:lnTo>
                  <a:lnTo>
                    <a:pt x="102058" y="99515"/>
                  </a:lnTo>
                  <a:lnTo>
                    <a:pt x="101946" y="106244"/>
                  </a:lnTo>
                  <a:close/>
                </a:path>
                <a:path w="3338195" h="671829">
                  <a:moveTo>
                    <a:pt x="102281" y="86059"/>
                  </a:moveTo>
                  <a:lnTo>
                    <a:pt x="6006" y="86059"/>
                  </a:lnTo>
                  <a:lnTo>
                    <a:pt x="5500" y="79331"/>
                  </a:lnTo>
                  <a:lnTo>
                    <a:pt x="102393" y="79331"/>
                  </a:lnTo>
                  <a:lnTo>
                    <a:pt x="102281" y="86059"/>
                  </a:lnTo>
                  <a:close/>
                </a:path>
                <a:path w="3338195" h="671829">
                  <a:moveTo>
                    <a:pt x="102617" y="65874"/>
                  </a:moveTo>
                  <a:lnTo>
                    <a:pt x="4513" y="65874"/>
                  </a:lnTo>
                  <a:lnTo>
                    <a:pt x="4032" y="59146"/>
                  </a:lnTo>
                  <a:lnTo>
                    <a:pt x="102728" y="59146"/>
                  </a:lnTo>
                  <a:lnTo>
                    <a:pt x="102617" y="65874"/>
                  </a:lnTo>
                  <a:close/>
                </a:path>
                <a:path w="3338195" h="671829">
                  <a:moveTo>
                    <a:pt x="102952" y="45690"/>
                  </a:moveTo>
                  <a:lnTo>
                    <a:pt x="3070" y="45690"/>
                  </a:lnTo>
                  <a:lnTo>
                    <a:pt x="2588" y="38962"/>
                  </a:lnTo>
                  <a:lnTo>
                    <a:pt x="103064" y="38962"/>
                  </a:lnTo>
                  <a:lnTo>
                    <a:pt x="102952" y="45690"/>
                  </a:lnTo>
                  <a:close/>
                </a:path>
                <a:path w="3338195" h="671829">
                  <a:moveTo>
                    <a:pt x="103287" y="25505"/>
                  </a:moveTo>
                  <a:lnTo>
                    <a:pt x="1655" y="25505"/>
                  </a:lnTo>
                  <a:lnTo>
                    <a:pt x="1218" y="18777"/>
                  </a:lnTo>
                  <a:lnTo>
                    <a:pt x="103399" y="18777"/>
                  </a:lnTo>
                  <a:lnTo>
                    <a:pt x="103287" y="25505"/>
                  </a:lnTo>
                  <a:close/>
                </a:path>
                <a:path w="3338195" h="671829">
                  <a:moveTo>
                    <a:pt x="19156" y="5347"/>
                  </a:moveTo>
                  <a:lnTo>
                    <a:pt x="347" y="5347"/>
                  </a:lnTo>
                  <a:lnTo>
                    <a:pt x="0" y="0"/>
                  </a:lnTo>
                  <a:lnTo>
                    <a:pt x="11585" y="3900"/>
                  </a:lnTo>
                  <a:lnTo>
                    <a:pt x="19156" y="5347"/>
                  </a:lnTo>
                  <a:close/>
                </a:path>
                <a:path w="3338195" h="671829">
                  <a:moveTo>
                    <a:pt x="103622" y="5347"/>
                  </a:moveTo>
                  <a:lnTo>
                    <a:pt x="88140" y="5347"/>
                  </a:lnTo>
                  <a:lnTo>
                    <a:pt x="91973" y="4613"/>
                  </a:lnTo>
                  <a:lnTo>
                    <a:pt x="98241" y="2995"/>
                  </a:lnTo>
                  <a:lnTo>
                    <a:pt x="103692" y="1127"/>
                  </a:lnTo>
                  <a:lnTo>
                    <a:pt x="103622" y="53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745261" y="7261724"/>
            <a:ext cx="3365500" cy="1435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599"/>
              </a:lnSpc>
              <a:spcBef>
                <a:spcPts val="100"/>
              </a:spcBef>
            </a:pPr>
            <a:r>
              <a:rPr sz="2000" spc="90" dirty="0">
                <a:solidFill>
                  <a:srgbClr val="34608D"/>
                </a:solidFill>
                <a:latin typeface="Lucida Sans Unicode"/>
                <a:cs typeface="Lucida Sans Unicode"/>
              </a:rPr>
              <a:t>Calculé</a:t>
            </a:r>
            <a:r>
              <a:rPr sz="2000" spc="-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34608D"/>
                </a:solidFill>
                <a:latin typeface="Lucida Sans Unicode"/>
                <a:cs typeface="Lucida Sans Unicode"/>
              </a:rPr>
              <a:t>sur</a:t>
            </a:r>
            <a:r>
              <a:rPr sz="2000" spc="-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34608D"/>
                </a:solidFill>
                <a:latin typeface="Lucida Sans Unicode"/>
                <a:cs typeface="Lucida Sans Unicode"/>
              </a:rPr>
              <a:t>le</a:t>
            </a:r>
            <a:r>
              <a:rPr sz="2000" spc="-3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montant </a:t>
            </a:r>
            <a:r>
              <a:rPr sz="2000" dirty="0">
                <a:solidFill>
                  <a:srgbClr val="34608D"/>
                </a:solidFill>
                <a:latin typeface="Lucida Sans Unicode"/>
                <a:cs typeface="Lucida Sans Unicode"/>
              </a:rPr>
              <a:t>d’acquisition,</a:t>
            </a:r>
            <a:r>
              <a:rPr sz="2000" spc="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34608D"/>
                </a:solidFill>
                <a:latin typeface="Lucida Sans Unicode"/>
                <a:cs typeface="Lucida Sans Unicode"/>
              </a:rPr>
              <a:t>les</a:t>
            </a:r>
            <a:r>
              <a:rPr sz="2000" spc="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34608D"/>
                </a:solidFill>
                <a:latin typeface="Lucida Sans Unicode"/>
                <a:cs typeface="Lucida Sans Unicode"/>
              </a:rPr>
              <a:t>droits</a:t>
            </a:r>
            <a:r>
              <a:rPr sz="2000" spc="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spc="85" dirty="0">
                <a:solidFill>
                  <a:srgbClr val="34608D"/>
                </a:solidFill>
                <a:latin typeface="Lucida Sans Unicode"/>
                <a:cs typeface="Lucida Sans Unicode"/>
              </a:rPr>
              <a:t>de </a:t>
            </a:r>
            <a:r>
              <a:rPr sz="20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mutation</a:t>
            </a:r>
            <a:r>
              <a:rPr sz="2000" spc="-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2000" spc="-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34608D"/>
                </a:solidFill>
                <a:latin typeface="Lucida Sans Unicode"/>
                <a:cs typeface="Lucida Sans Unicode"/>
              </a:rPr>
              <a:t>le</a:t>
            </a:r>
            <a:r>
              <a:rPr sz="2000" spc="-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spc="45" dirty="0">
                <a:solidFill>
                  <a:srgbClr val="34608D"/>
                </a:solidFill>
                <a:latin typeface="Lucida Sans Unicode"/>
                <a:cs typeface="Lucida Sans Unicode"/>
              </a:rPr>
              <a:t>devis </a:t>
            </a:r>
            <a:r>
              <a:rPr sz="20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travaux.</a:t>
            </a:r>
            <a:endParaRPr sz="200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67991" y="4992649"/>
            <a:ext cx="3163570" cy="1769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675" algn="ctr">
              <a:lnSpc>
                <a:spcPct val="100000"/>
              </a:lnSpc>
              <a:spcBef>
                <a:spcPts val="100"/>
              </a:spcBef>
            </a:pPr>
            <a:r>
              <a:rPr sz="4500" spc="295" dirty="0">
                <a:solidFill>
                  <a:srgbClr val="34608D"/>
                </a:solidFill>
                <a:latin typeface="Tahoma"/>
                <a:cs typeface="Tahoma"/>
              </a:rPr>
              <a:t>72</a:t>
            </a:r>
            <a:r>
              <a:rPr sz="4500" spc="-37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4500" spc="420" dirty="0">
                <a:solidFill>
                  <a:srgbClr val="34608D"/>
                </a:solidFill>
                <a:latin typeface="Tahoma"/>
                <a:cs typeface="Tahoma"/>
              </a:rPr>
              <a:t>033€</a:t>
            </a:r>
            <a:endParaRPr sz="4500">
              <a:solidFill>
                <a:srgbClr val="34608D"/>
              </a:solidFill>
              <a:latin typeface="Tahoma"/>
              <a:cs typeface="Tahoma"/>
            </a:endParaRPr>
          </a:p>
          <a:p>
            <a:pPr marL="12700" marR="5080" algn="ctr">
              <a:lnSpc>
                <a:spcPts val="2550"/>
              </a:lnSpc>
              <a:spcBef>
                <a:spcPts val="3100"/>
              </a:spcBef>
            </a:pPr>
            <a:r>
              <a:rPr sz="2200" spc="140" dirty="0">
                <a:solidFill>
                  <a:srgbClr val="34608D"/>
                </a:solidFill>
                <a:latin typeface="Tahoma"/>
                <a:cs typeface="Tahoma"/>
              </a:rPr>
              <a:t>Montant</a:t>
            </a:r>
            <a:r>
              <a:rPr sz="2200" spc="-16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34608D"/>
                </a:solidFill>
                <a:latin typeface="Tahoma"/>
                <a:cs typeface="Tahoma"/>
              </a:rPr>
              <a:t>de</a:t>
            </a:r>
            <a:r>
              <a:rPr sz="2200" spc="-16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4608D"/>
                </a:solidFill>
                <a:latin typeface="Tahoma"/>
                <a:cs typeface="Tahoma"/>
              </a:rPr>
              <a:t>la</a:t>
            </a:r>
            <a:r>
              <a:rPr sz="2200" spc="-16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34608D"/>
                </a:solidFill>
                <a:latin typeface="Tahoma"/>
                <a:cs typeface="Tahoma"/>
              </a:rPr>
              <a:t>réduction </a:t>
            </a:r>
            <a:r>
              <a:rPr sz="2200" spc="70" dirty="0">
                <a:solidFill>
                  <a:srgbClr val="34608D"/>
                </a:solidFill>
                <a:latin typeface="Tahoma"/>
                <a:cs typeface="Tahoma"/>
              </a:rPr>
              <a:t>d’impôts</a:t>
            </a:r>
            <a:endParaRPr sz="2200">
              <a:solidFill>
                <a:srgbClr val="34608D"/>
              </a:solidFill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81056" y="3959247"/>
            <a:ext cx="4996815" cy="6324600"/>
            <a:chOff x="1081056" y="3959247"/>
            <a:chExt cx="4996815" cy="632460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1056" y="3959247"/>
              <a:ext cx="4996214" cy="63246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851376" y="5064708"/>
              <a:ext cx="3338195" cy="671830"/>
            </a:xfrm>
            <a:custGeom>
              <a:avLst/>
              <a:gdLst/>
              <a:ahLst/>
              <a:cxnLst/>
              <a:rect l="l" t="t" r="r" b="b"/>
              <a:pathLst>
                <a:path w="3338195" h="671829">
                  <a:moveTo>
                    <a:pt x="3277843" y="671469"/>
                  </a:moveTo>
                  <a:lnTo>
                    <a:pt x="3245043" y="671469"/>
                  </a:lnTo>
                  <a:lnTo>
                    <a:pt x="3244931" y="664741"/>
                  </a:lnTo>
                  <a:lnTo>
                    <a:pt x="3279164" y="664741"/>
                  </a:lnTo>
                  <a:lnTo>
                    <a:pt x="3277843" y="671469"/>
                  </a:lnTo>
                  <a:close/>
                </a:path>
                <a:path w="3338195" h="671829">
                  <a:moveTo>
                    <a:pt x="3281096" y="651285"/>
                  </a:moveTo>
                  <a:lnTo>
                    <a:pt x="3244708" y="651285"/>
                  </a:lnTo>
                  <a:lnTo>
                    <a:pt x="3244596" y="644556"/>
                  </a:lnTo>
                  <a:lnTo>
                    <a:pt x="3282019" y="644556"/>
                  </a:lnTo>
                  <a:lnTo>
                    <a:pt x="3281096" y="651285"/>
                  </a:lnTo>
                  <a:close/>
                </a:path>
                <a:path w="3338195" h="671829">
                  <a:moveTo>
                    <a:pt x="3283646" y="631100"/>
                  </a:moveTo>
                  <a:lnTo>
                    <a:pt x="3244373" y="631100"/>
                  </a:lnTo>
                  <a:lnTo>
                    <a:pt x="3244261" y="624372"/>
                  </a:lnTo>
                  <a:lnTo>
                    <a:pt x="3284424" y="624372"/>
                  </a:lnTo>
                  <a:lnTo>
                    <a:pt x="3283646" y="631100"/>
                  </a:lnTo>
                  <a:close/>
                </a:path>
                <a:path w="3338195" h="671829">
                  <a:moveTo>
                    <a:pt x="3285980" y="610916"/>
                  </a:moveTo>
                  <a:lnTo>
                    <a:pt x="3244037" y="610916"/>
                  </a:lnTo>
                  <a:lnTo>
                    <a:pt x="3243925" y="604187"/>
                  </a:lnTo>
                  <a:lnTo>
                    <a:pt x="3286725" y="604187"/>
                  </a:lnTo>
                  <a:lnTo>
                    <a:pt x="3286441" y="606923"/>
                  </a:lnTo>
                  <a:lnTo>
                    <a:pt x="3285980" y="610916"/>
                  </a:lnTo>
                  <a:close/>
                </a:path>
                <a:path w="3338195" h="671829">
                  <a:moveTo>
                    <a:pt x="3288123" y="590731"/>
                  </a:moveTo>
                  <a:lnTo>
                    <a:pt x="3243702" y="590731"/>
                  </a:lnTo>
                  <a:lnTo>
                    <a:pt x="3243590" y="583975"/>
                  </a:lnTo>
                  <a:lnTo>
                    <a:pt x="3288825" y="583975"/>
                  </a:lnTo>
                  <a:lnTo>
                    <a:pt x="3288123" y="590731"/>
                  </a:lnTo>
                  <a:close/>
                </a:path>
                <a:path w="3338195" h="671829">
                  <a:moveTo>
                    <a:pt x="3290222" y="570519"/>
                  </a:moveTo>
                  <a:lnTo>
                    <a:pt x="3243366" y="570519"/>
                  </a:lnTo>
                  <a:lnTo>
                    <a:pt x="3243254" y="563791"/>
                  </a:lnTo>
                  <a:lnTo>
                    <a:pt x="3290921" y="563791"/>
                  </a:lnTo>
                  <a:lnTo>
                    <a:pt x="3290222" y="570519"/>
                  </a:lnTo>
                  <a:close/>
                </a:path>
                <a:path w="3338195" h="671829">
                  <a:moveTo>
                    <a:pt x="3292249" y="550334"/>
                  </a:moveTo>
                  <a:lnTo>
                    <a:pt x="3243031" y="550334"/>
                  </a:lnTo>
                  <a:lnTo>
                    <a:pt x="3242919" y="543606"/>
                  </a:lnTo>
                  <a:lnTo>
                    <a:pt x="3292896" y="543606"/>
                  </a:lnTo>
                  <a:lnTo>
                    <a:pt x="3292249" y="550334"/>
                  </a:lnTo>
                  <a:close/>
                </a:path>
                <a:path w="3338195" h="671829">
                  <a:moveTo>
                    <a:pt x="3294190" y="530150"/>
                  </a:moveTo>
                  <a:lnTo>
                    <a:pt x="3242695" y="530150"/>
                  </a:lnTo>
                  <a:lnTo>
                    <a:pt x="3242584" y="523422"/>
                  </a:lnTo>
                  <a:lnTo>
                    <a:pt x="3294837" y="523422"/>
                  </a:lnTo>
                  <a:lnTo>
                    <a:pt x="3294190" y="530150"/>
                  </a:lnTo>
                  <a:close/>
                </a:path>
                <a:path w="3338195" h="671829">
                  <a:moveTo>
                    <a:pt x="3296131" y="509965"/>
                  </a:moveTo>
                  <a:lnTo>
                    <a:pt x="3242360" y="509965"/>
                  </a:lnTo>
                  <a:lnTo>
                    <a:pt x="3242248" y="503237"/>
                  </a:lnTo>
                  <a:lnTo>
                    <a:pt x="3296778" y="503237"/>
                  </a:lnTo>
                  <a:lnTo>
                    <a:pt x="3296131" y="509965"/>
                  </a:lnTo>
                  <a:close/>
                </a:path>
                <a:path w="3338195" h="671829">
                  <a:moveTo>
                    <a:pt x="3298028" y="489781"/>
                  </a:moveTo>
                  <a:lnTo>
                    <a:pt x="3242025" y="489781"/>
                  </a:lnTo>
                  <a:lnTo>
                    <a:pt x="3241913" y="483052"/>
                  </a:lnTo>
                  <a:lnTo>
                    <a:pt x="3298638" y="483052"/>
                  </a:lnTo>
                  <a:lnTo>
                    <a:pt x="3298028" y="489781"/>
                  </a:lnTo>
                  <a:close/>
                </a:path>
                <a:path w="3338195" h="671829">
                  <a:moveTo>
                    <a:pt x="3299856" y="469596"/>
                  </a:moveTo>
                  <a:lnTo>
                    <a:pt x="3241689" y="469596"/>
                  </a:lnTo>
                  <a:lnTo>
                    <a:pt x="3241578" y="462868"/>
                  </a:lnTo>
                  <a:lnTo>
                    <a:pt x="3300465" y="462868"/>
                  </a:lnTo>
                  <a:lnTo>
                    <a:pt x="3299856" y="469596"/>
                  </a:lnTo>
                  <a:close/>
                </a:path>
                <a:path w="3338195" h="671829">
                  <a:moveTo>
                    <a:pt x="3301684" y="449411"/>
                  </a:moveTo>
                  <a:lnTo>
                    <a:pt x="3241354" y="449411"/>
                  </a:lnTo>
                  <a:lnTo>
                    <a:pt x="3241242" y="442683"/>
                  </a:lnTo>
                  <a:lnTo>
                    <a:pt x="3302293" y="442683"/>
                  </a:lnTo>
                  <a:lnTo>
                    <a:pt x="3301684" y="449411"/>
                  </a:lnTo>
                  <a:close/>
                </a:path>
                <a:path w="3338195" h="671829">
                  <a:moveTo>
                    <a:pt x="3303511" y="429227"/>
                  </a:moveTo>
                  <a:lnTo>
                    <a:pt x="3241019" y="429227"/>
                  </a:lnTo>
                  <a:lnTo>
                    <a:pt x="3240907" y="422499"/>
                  </a:lnTo>
                  <a:lnTo>
                    <a:pt x="3304120" y="422499"/>
                  </a:lnTo>
                  <a:lnTo>
                    <a:pt x="3303511" y="429227"/>
                  </a:lnTo>
                  <a:close/>
                </a:path>
                <a:path w="3338195" h="671829">
                  <a:moveTo>
                    <a:pt x="3305289" y="409042"/>
                  </a:moveTo>
                  <a:lnTo>
                    <a:pt x="3240683" y="409042"/>
                  </a:lnTo>
                  <a:lnTo>
                    <a:pt x="3240572" y="402314"/>
                  </a:lnTo>
                  <a:lnTo>
                    <a:pt x="3305868" y="402314"/>
                  </a:lnTo>
                  <a:lnTo>
                    <a:pt x="3305289" y="409042"/>
                  </a:lnTo>
                  <a:close/>
                </a:path>
                <a:path w="3338195" h="671829">
                  <a:moveTo>
                    <a:pt x="3307028" y="388858"/>
                  </a:moveTo>
                  <a:lnTo>
                    <a:pt x="3240348" y="388858"/>
                  </a:lnTo>
                  <a:lnTo>
                    <a:pt x="3240236" y="382130"/>
                  </a:lnTo>
                  <a:lnTo>
                    <a:pt x="3307608" y="382130"/>
                  </a:lnTo>
                  <a:lnTo>
                    <a:pt x="3307028" y="388858"/>
                  </a:lnTo>
                  <a:close/>
                </a:path>
                <a:path w="3338195" h="671829">
                  <a:moveTo>
                    <a:pt x="3308768" y="368673"/>
                  </a:moveTo>
                  <a:lnTo>
                    <a:pt x="3240013" y="368673"/>
                  </a:lnTo>
                  <a:lnTo>
                    <a:pt x="3239901" y="361945"/>
                  </a:lnTo>
                  <a:lnTo>
                    <a:pt x="3309347" y="361945"/>
                  </a:lnTo>
                  <a:lnTo>
                    <a:pt x="3308768" y="368673"/>
                  </a:lnTo>
                  <a:close/>
                </a:path>
                <a:path w="3338195" h="671829">
                  <a:moveTo>
                    <a:pt x="3310507" y="348489"/>
                  </a:moveTo>
                  <a:lnTo>
                    <a:pt x="3239677" y="348489"/>
                  </a:lnTo>
                  <a:lnTo>
                    <a:pt x="3239566" y="341761"/>
                  </a:lnTo>
                  <a:lnTo>
                    <a:pt x="3311087" y="341761"/>
                  </a:lnTo>
                  <a:lnTo>
                    <a:pt x="3310507" y="348489"/>
                  </a:lnTo>
                  <a:close/>
                </a:path>
                <a:path w="3338195" h="671829">
                  <a:moveTo>
                    <a:pt x="3312246" y="328304"/>
                  </a:moveTo>
                  <a:lnTo>
                    <a:pt x="3239342" y="328304"/>
                  </a:lnTo>
                  <a:lnTo>
                    <a:pt x="3239230" y="321576"/>
                  </a:lnTo>
                  <a:lnTo>
                    <a:pt x="3312808" y="321576"/>
                  </a:lnTo>
                  <a:lnTo>
                    <a:pt x="3312246" y="328304"/>
                  </a:lnTo>
                  <a:close/>
                </a:path>
                <a:path w="3338195" h="671829">
                  <a:moveTo>
                    <a:pt x="3313925" y="308120"/>
                  </a:moveTo>
                  <a:lnTo>
                    <a:pt x="3239007" y="308120"/>
                  </a:lnTo>
                  <a:lnTo>
                    <a:pt x="3238895" y="301391"/>
                  </a:lnTo>
                  <a:lnTo>
                    <a:pt x="3314483" y="301391"/>
                  </a:lnTo>
                  <a:lnTo>
                    <a:pt x="3313925" y="308120"/>
                  </a:lnTo>
                  <a:close/>
                </a:path>
                <a:path w="3338195" h="671829">
                  <a:moveTo>
                    <a:pt x="3315599" y="287935"/>
                  </a:moveTo>
                  <a:lnTo>
                    <a:pt x="3238671" y="287935"/>
                  </a:lnTo>
                  <a:lnTo>
                    <a:pt x="3238560" y="281207"/>
                  </a:lnTo>
                  <a:lnTo>
                    <a:pt x="3316158" y="281207"/>
                  </a:lnTo>
                  <a:lnTo>
                    <a:pt x="3315599" y="287935"/>
                  </a:lnTo>
                  <a:close/>
                </a:path>
                <a:path w="3338195" h="671829">
                  <a:moveTo>
                    <a:pt x="3317274" y="267750"/>
                  </a:moveTo>
                  <a:lnTo>
                    <a:pt x="3238336" y="267750"/>
                  </a:lnTo>
                  <a:lnTo>
                    <a:pt x="3238224" y="261022"/>
                  </a:lnTo>
                  <a:lnTo>
                    <a:pt x="3317833" y="261022"/>
                  </a:lnTo>
                  <a:lnTo>
                    <a:pt x="3317274" y="267750"/>
                  </a:lnTo>
                  <a:close/>
                </a:path>
                <a:path w="3338195" h="671829">
                  <a:moveTo>
                    <a:pt x="3318930" y="247566"/>
                  </a:moveTo>
                  <a:lnTo>
                    <a:pt x="3238001" y="247566"/>
                  </a:lnTo>
                  <a:lnTo>
                    <a:pt x="3237889" y="240838"/>
                  </a:lnTo>
                  <a:lnTo>
                    <a:pt x="3319472" y="240838"/>
                  </a:lnTo>
                  <a:lnTo>
                    <a:pt x="3318930" y="247566"/>
                  </a:lnTo>
                  <a:close/>
                </a:path>
                <a:path w="3338195" h="671829">
                  <a:moveTo>
                    <a:pt x="3320556" y="227381"/>
                  </a:moveTo>
                  <a:lnTo>
                    <a:pt x="3237665" y="227381"/>
                  </a:lnTo>
                  <a:lnTo>
                    <a:pt x="3237553" y="220653"/>
                  </a:lnTo>
                  <a:lnTo>
                    <a:pt x="3321098" y="220653"/>
                  </a:lnTo>
                  <a:lnTo>
                    <a:pt x="3320556" y="227381"/>
                  </a:lnTo>
                  <a:close/>
                </a:path>
                <a:path w="3338195" h="671829">
                  <a:moveTo>
                    <a:pt x="3322182" y="207197"/>
                  </a:moveTo>
                  <a:lnTo>
                    <a:pt x="3237330" y="207197"/>
                  </a:lnTo>
                  <a:lnTo>
                    <a:pt x="3237218" y="200469"/>
                  </a:lnTo>
                  <a:lnTo>
                    <a:pt x="3322724" y="200469"/>
                  </a:lnTo>
                  <a:lnTo>
                    <a:pt x="3322182" y="207197"/>
                  </a:lnTo>
                  <a:close/>
                </a:path>
                <a:path w="3338195" h="671829">
                  <a:moveTo>
                    <a:pt x="3323806" y="187012"/>
                  </a:moveTo>
                  <a:lnTo>
                    <a:pt x="3236995" y="187012"/>
                  </a:lnTo>
                  <a:lnTo>
                    <a:pt x="3236883" y="180284"/>
                  </a:lnTo>
                  <a:lnTo>
                    <a:pt x="3324331" y="180284"/>
                  </a:lnTo>
                  <a:lnTo>
                    <a:pt x="3323806" y="187012"/>
                  </a:lnTo>
                  <a:close/>
                </a:path>
                <a:path w="3338195" h="671829">
                  <a:moveTo>
                    <a:pt x="3325382" y="166828"/>
                  </a:moveTo>
                  <a:lnTo>
                    <a:pt x="3236659" y="166828"/>
                  </a:lnTo>
                  <a:lnTo>
                    <a:pt x="3236547" y="160100"/>
                  </a:lnTo>
                  <a:lnTo>
                    <a:pt x="3325908" y="160100"/>
                  </a:lnTo>
                  <a:lnTo>
                    <a:pt x="3325382" y="166828"/>
                  </a:lnTo>
                  <a:close/>
                </a:path>
                <a:path w="3338195" h="671829">
                  <a:moveTo>
                    <a:pt x="3326958" y="146643"/>
                  </a:moveTo>
                  <a:lnTo>
                    <a:pt x="3236324" y="146643"/>
                  </a:lnTo>
                  <a:lnTo>
                    <a:pt x="3236212" y="139915"/>
                  </a:lnTo>
                  <a:lnTo>
                    <a:pt x="3327484" y="139915"/>
                  </a:lnTo>
                  <a:lnTo>
                    <a:pt x="3326958" y="146643"/>
                  </a:lnTo>
                  <a:close/>
                </a:path>
                <a:path w="3338195" h="671829">
                  <a:moveTo>
                    <a:pt x="3328534" y="126459"/>
                  </a:moveTo>
                  <a:lnTo>
                    <a:pt x="3235989" y="126459"/>
                  </a:lnTo>
                  <a:lnTo>
                    <a:pt x="3235877" y="119730"/>
                  </a:lnTo>
                  <a:lnTo>
                    <a:pt x="3329042" y="119730"/>
                  </a:lnTo>
                  <a:lnTo>
                    <a:pt x="3328534" y="126459"/>
                  </a:lnTo>
                  <a:close/>
                </a:path>
                <a:path w="3338195" h="671829">
                  <a:moveTo>
                    <a:pt x="3330055" y="106274"/>
                  </a:moveTo>
                  <a:lnTo>
                    <a:pt x="3235653" y="106274"/>
                  </a:lnTo>
                  <a:lnTo>
                    <a:pt x="3235541" y="99546"/>
                  </a:lnTo>
                  <a:lnTo>
                    <a:pt x="3330561" y="99546"/>
                  </a:lnTo>
                  <a:lnTo>
                    <a:pt x="3330055" y="106274"/>
                  </a:lnTo>
                  <a:close/>
                </a:path>
                <a:path w="3338195" h="671829">
                  <a:moveTo>
                    <a:pt x="3331574" y="86089"/>
                  </a:moveTo>
                  <a:lnTo>
                    <a:pt x="3235318" y="86089"/>
                  </a:lnTo>
                  <a:lnTo>
                    <a:pt x="3235206" y="79361"/>
                  </a:lnTo>
                  <a:lnTo>
                    <a:pt x="3332080" y="79361"/>
                  </a:lnTo>
                  <a:lnTo>
                    <a:pt x="3331574" y="86089"/>
                  </a:lnTo>
                  <a:close/>
                </a:path>
                <a:path w="3338195" h="671829">
                  <a:moveTo>
                    <a:pt x="3333067" y="65905"/>
                  </a:moveTo>
                  <a:lnTo>
                    <a:pt x="3234983" y="65905"/>
                  </a:lnTo>
                  <a:lnTo>
                    <a:pt x="3234871" y="59177"/>
                  </a:lnTo>
                  <a:lnTo>
                    <a:pt x="3333548" y="59177"/>
                  </a:lnTo>
                  <a:lnTo>
                    <a:pt x="3333067" y="65905"/>
                  </a:lnTo>
                  <a:close/>
                </a:path>
                <a:path w="3338195" h="671829">
                  <a:moveTo>
                    <a:pt x="3334508" y="45720"/>
                  </a:moveTo>
                  <a:lnTo>
                    <a:pt x="3234647" y="45720"/>
                  </a:lnTo>
                  <a:lnTo>
                    <a:pt x="3234535" y="38992"/>
                  </a:lnTo>
                  <a:lnTo>
                    <a:pt x="3334989" y="38992"/>
                  </a:lnTo>
                  <a:lnTo>
                    <a:pt x="3334508" y="45720"/>
                  </a:lnTo>
                  <a:close/>
                </a:path>
                <a:path w="3338195" h="671829">
                  <a:moveTo>
                    <a:pt x="3335920" y="25536"/>
                  </a:moveTo>
                  <a:lnTo>
                    <a:pt x="3234312" y="25536"/>
                  </a:lnTo>
                  <a:lnTo>
                    <a:pt x="3234200" y="18808"/>
                  </a:lnTo>
                  <a:lnTo>
                    <a:pt x="3336354" y="18808"/>
                  </a:lnTo>
                  <a:lnTo>
                    <a:pt x="3335920" y="25536"/>
                  </a:lnTo>
                  <a:close/>
                </a:path>
                <a:path w="3338195" h="671829">
                  <a:moveTo>
                    <a:pt x="3249578" y="5377"/>
                  </a:moveTo>
                  <a:lnTo>
                    <a:pt x="3233977" y="5377"/>
                  </a:lnTo>
                  <a:lnTo>
                    <a:pt x="3233906" y="1097"/>
                  </a:lnTo>
                  <a:lnTo>
                    <a:pt x="3239349" y="2986"/>
                  </a:lnTo>
                  <a:lnTo>
                    <a:pt x="3245629" y="4621"/>
                  </a:lnTo>
                  <a:lnTo>
                    <a:pt x="3249578" y="5377"/>
                  </a:lnTo>
                  <a:close/>
                </a:path>
                <a:path w="3338195" h="671829">
                  <a:moveTo>
                    <a:pt x="3337221" y="5377"/>
                  </a:moveTo>
                  <a:lnTo>
                    <a:pt x="3318338" y="5377"/>
                  </a:lnTo>
                  <a:lnTo>
                    <a:pt x="3326000" y="3913"/>
                  </a:lnTo>
                  <a:lnTo>
                    <a:pt x="3337568" y="0"/>
                  </a:lnTo>
                  <a:lnTo>
                    <a:pt x="3337497" y="1097"/>
                  </a:lnTo>
                  <a:lnTo>
                    <a:pt x="3337376" y="2986"/>
                  </a:lnTo>
                  <a:lnTo>
                    <a:pt x="3337270" y="4621"/>
                  </a:lnTo>
                  <a:lnTo>
                    <a:pt x="3337221" y="5377"/>
                  </a:lnTo>
                  <a:close/>
                </a:path>
                <a:path w="3338195" h="671829">
                  <a:moveTo>
                    <a:pt x="92531" y="671469"/>
                  </a:moveTo>
                  <a:lnTo>
                    <a:pt x="59795" y="671469"/>
                  </a:lnTo>
                  <a:lnTo>
                    <a:pt x="58420" y="664741"/>
                  </a:lnTo>
                  <a:lnTo>
                    <a:pt x="92643" y="664741"/>
                  </a:lnTo>
                  <a:lnTo>
                    <a:pt x="92531" y="671469"/>
                  </a:lnTo>
                  <a:close/>
                </a:path>
                <a:path w="3338195" h="671829">
                  <a:moveTo>
                    <a:pt x="92867" y="651285"/>
                  </a:moveTo>
                  <a:lnTo>
                    <a:pt x="56476" y="651285"/>
                  </a:lnTo>
                  <a:lnTo>
                    <a:pt x="55553" y="644556"/>
                  </a:lnTo>
                  <a:lnTo>
                    <a:pt x="92978" y="644556"/>
                  </a:lnTo>
                  <a:lnTo>
                    <a:pt x="92867" y="651285"/>
                  </a:lnTo>
                  <a:close/>
                </a:path>
                <a:path w="3338195" h="671829">
                  <a:moveTo>
                    <a:pt x="93202" y="631100"/>
                  </a:moveTo>
                  <a:lnTo>
                    <a:pt x="53927" y="631100"/>
                  </a:lnTo>
                  <a:lnTo>
                    <a:pt x="53150" y="624372"/>
                  </a:lnTo>
                  <a:lnTo>
                    <a:pt x="93314" y="624372"/>
                  </a:lnTo>
                  <a:lnTo>
                    <a:pt x="93202" y="631100"/>
                  </a:lnTo>
                  <a:close/>
                </a:path>
                <a:path w="3338195" h="671829">
                  <a:moveTo>
                    <a:pt x="93538" y="610916"/>
                  </a:moveTo>
                  <a:lnTo>
                    <a:pt x="51595" y="610916"/>
                  </a:lnTo>
                  <a:lnTo>
                    <a:pt x="51134" y="606923"/>
                  </a:lnTo>
                  <a:lnTo>
                    <a:pt x="50850" y="604187"/>
                  </a:lnTo>
                  <a:lnTo>
                    <a:pt x="93650" y="604187"/>
                  </a:lnTo>
                  <a:lnTo>
                    <a:pt x="93538" y="610916"/>
                  </a:lnTo>
                  <a:close/>
                </a:path>
                <a:path w="3338195" h="671829">
                  <a:moveTo>
                    <a:pt x="93874" y="590731"/>
                  </a:moveTo>
                  <a:lnTo>
                    <a:pt x="49454" y="590731"/>
                  </a:lnTo>
                  <a:lnTo>
                    <a:pt x="48753" y="583975"/>
                  </a:lnTo>
                  <a:lnTo>
                    <a:pt x="93986" y="583975"/>
                  </a:lnTo>
                  <a:lnTo>
                    <a:pt x="93874" y="590731"/>
                  </a:lnTo>
                  <a:close/>
                </a:path>
                <a:path w="3338195" h="671829">
                  <a:moveTo>
                    <a:pt x="94210" y="570519"/>
                  </a:moveTo>
                  <a:lnTo>
                    <a:pt x="47356" y="570519"/>
                  </a:lnTo>
                  <a:lnTo>
                    <a:pt x="46658" y="563791"/>
                  </a:lnTo>
                  <a:lnTo>
                    <a:pt x="94322" y="563791"/>
                  </a:lnTo>
                  <a:lnTo>
                    <a:pt x="94210" y="570519"/>
                  </a:lnTo>
                  <a:close/>
                </a:path>
                <a:path w="3338195" h="671829">
                  <a:moveTo>
                    <a:pt x="94546" y="550334"/>
                  </a:moveTo>
                  <a:lnTo>
                    <a:pt x="45331" y="550334"/>
                  </a:lnTo>
                  <a:lnTo>
                    <a:pt x="44685" y="543606"/>
                  </a:lnTo>
                  <a:lnTo>
                    <a:pt x="94658" y="543606"/>
                  </a:lnTo>
                  <a:lnTo>
                    <a:pt x="94546" y="550334"/>
                  </a:lnTo>
                  <a:close/>
                </a:path>
                <a:path w="3338195" h="671829">
                  <a:moveTo>
                    <a:pt x="94882" y="530150"/>
                  </a:moveTo>
                  <a:lnTo>
                    <a:pt x="43392" y="530150"/>
                  </a:lnTo>
                  <a:lnTo>
                    <a:pt x="42746" y="523422"/>
                  </a:lnTo>
                  <a:lnTo>
                    <a:pt x="94994" y="523422"/>
                  </a:lnTo>
                  <a:lnTo>
                    <a:pt x="94882" y="530150"/>
                  </a:lnTo>
                  <a:close/>
                </a:path>
                <a:path w="3338195" h="671829">
                  <a:moveTo>
                    <a:pt x="95218" y="509965"/>
                  </a:moveTo>
                  <a:lnTo>
                    <a:pt x="41453" y="509965"/>
                  </a:lnTo>
                  <a:lnTo>
                    <a:pt x="40806" y="503237"/>
                  </a:lnTo>
                  <a:lnTo>
                    <a:pt x="95330" y="503237"/>
                  </a:lnTo>
                  <a:lnTo>
                    <a:pt x="95218" y="509965"/>
                  </a:lnTo>
                  <a:close/>
                </a:path>
                <a:path w="3338195" h="671829">
                  <a:moveTo>
                    <a:pt x="95554" y="489781"/>
                  </a:moveTo>
                  <a:lnTo>
                    <a:pt x="39557" y="489781"/>
                  </a:lnTo>
                  <a:lnTo>
                    <a:pt x="38948" y="483052"/>
                  </a:lnTo>
                  <a:lnTo>
                    <a:pt x="95665" y="483052"/>
                  </a:lnTo>
                  <a:lnTo>
                    <a:pt x="95554" y="489781"/>
                  </a:lnTo>
                  <a:close/>
                </a:path>
                <a:path w="3338195" h="671829">
                  <a:moveTo>
                    <a:pt x="95889" y="469596"/>
                  </a:moveTo>
                  <a:lnTo>
                    <a:pt x="37730" y="469596"/>
                  </a:lnTo>
                  <a:lnTo>
                    <a:pt x="37121" y="462868"/>
                  </a:lnTo>
                  <a:lnTo>
                    <a:pt x="96001" y="462868"/>
                  </a:lnTo>
                  <a:lnTo>
                    <a:pt x="95889" y="469596"/>
                  </a:lnTo>
                  <a:close/>
                </a:path>
                <a:path w="3338195" h="671829">
                  <a:moveTo>
                    <a:pt x="96225" y="449411"/>
                  </a:moveTo>
                  <a:lnTo>
                    <a:pt x="35904" y="449411"/>
                  </a:lnTo>
                  <a:lnTo>
                    <a:pt x="35295" y="442683"/>
                  </a:lnTo>
                  <a:lnTo>
                    <a:pt x="96337" y="442683"/>
                  </a:lnTo>
                  <a:lnTo>
                    <a:pt x="96225" y="449411"/>
                  </a:lnTo>
                  <a:close/>
                </a:path>
                <a:path w="3338195" h="671829">
                  <a:moveTo>
                    <a:pt x="96561" y="429227"/>
                  </a:moveTo>
                  <a:lnTo>
                    <a:pt x="34077" y="429227"/>
                  </a:lnTo>
                  <a:lnTo>
                    <a:pt x="33468" y="422499"/>
                  </a:lnTo>
                  <a:lnTo>
                    <a:pt x="96673" y="422499"/>
                  </a:lnTo>
                  <a:lnTo>
                    <a:pt x="96561" y="429227"/>
                  </a:lnTo>
                  <a:close/>
                </a:path>
                <a:path w="3338195" h="671829">
                  <a:moveTo>
                    <a:pt x="96897" y="409042"/>
                  </a:moveTo>
                  <a:lnTo>
                    <a:pt x="32300" y="409042"/>
                  </a:lnTo>
                  <a:lnTo>
                    <a:pt x="31720" y="402314"/>
                  </a:lnTo>
                  <a:lnTo>
                    <a:pt x="97009" y="402314"/>
                  </a:lnTo>
                  <a:lnTo>
                    <a:pt x="96897" y="409042"/>
                  </a:lnTo>
                  <a:close/>
                </a:path>
                <a:path w="3338195" h="671829">
                  <a:moveTo>
                    <a:pt x="97233" y="388858"/>
                  </a:moveTo>
                  <a:lnTo>
                    <a:pt x="30561" y="388858"/>
                  </a:lnTo>
                  <a:lnTo>
                    <a:pt x="29981" y="382130"/>
                  </a:lnTo>
                  <a:lnTo>
                    <a:pt x="97345" y="382130"/>
                  </a:lnTo>
                  <a:lnTo>
                    <a:pt x="97233" y="388858"/>
                  </a:lnTo>
                  <a:close/>
                </a:path>
                <a:path w="3338195" h="671829">
                  <a:moveTo>
                    <a:pt x="97568" y="368673"/>
                  </a:moveTo>
                  <a:lnTo>
                    <a:pt x="28821" y="368673"/>
                  </a:lnTo>
                  <a:lnTo>
                    <a:pt x="28242" y="361945"/>
                  </a:lnTo>
                  <a:lnTo>
                    <a:pt x="97680" y="361945"/>
                  </a:lnTo>
                  <a:lnTo>
                    <a:pt x="97568" y="368673"/>
                  </a:lnTo>
                  <a:close/>
                </a:path>
                <a:path w="3338195" h="671829">
                  <a:moveTo>
                    <a:pt x="97904" y="348489"/>
                  </a:moveTo>
                  <a:lnTo>
                    <a:pt x="27082" y="348489"/>
                  </a:lnTo>
                  <a:lnTo>
                    <a:pt x="26502" y="341761"/>
                  </a:lnTo>
                  <a:lnTo>
                    <a:pt x="98016" y="341761"/>
                  </a:lnTo>
                  <a:lnTo>
                    <a:pt x="97904" y="348489"/>
                  </a:lnTo>
                  <a:close/>
                </a:path>
                <a:path w="3338195" h="671829">
                  <a:moveTo>
                    <a:pt x="98240" y="328304"/>
                  </a:moveTo>
                  <a:lnTo>
                    <a:pt x="25343" y="328304"/>
                  </a:lnTo>
                  <a:lnTo>
                    <a:pt x="24781" y="321576"/>
                  </a:lnTo>
                  <a:lnTo>
                    <a:pt x="98352" y="321576"/>
                  </a:lnTo>
                  <a:lnTo>
                    <a:pt x="98240" y="328304"/>
                  </a:lnTo>
                  <a:close/>
                </a:path>
                <a:path w="3338195" h="671829">
                  <a:moveTo>
                    <a:pt x="98576" y="308120"/>
                  </a:moveTo>
                  <a:lnTo>
                    <a:pt x="23663" y="308120"/>
                  </a:lnTo>
                  <a:lnTo>
                    <a:pt x="23104" y="301391"/>
                  </a:lnTo>
                  <a:lnTo>
                    <a:pt x="98688" y="301391"/>
                  </a:lnTo>
                  <a:lnTo>
                    <a:pt x="98576" y="308120"/>
                  </a:lnTo>
                  <a:close/>
                </a:path>
                <a:path w="3338195" h="671829">
                  <a:moveTo>
                    <a:pt x="98912" y="287935"/>
                  </a:moveTo>
                  <a:lnTo>
                    <a:pt x="21987" y="287935"/>
                  </a:lnTo>
                  <a:lnTo>
                    <a:pt x="21428" y="281207"/>
                  </a:lnTo>
                  <a:lnTo>
                    <a:pt x="99024" y="281207"/>
                  </a:lnTo>
                  <a:lnTo>
                    <a:pt x="98912" y="287935"/>
                  </a:lnTo>
                  <a:close/>
                </a:path>
                <a:path w="3338195" h="671829">
                  <a:moveTo>
                    <a:pt x="99247" y="267750"/>
                  </a:moveTo>
                  <a:lnTo>
                    <a:pt x="20310" y="267750"/>
                  </a:lnTo>
                  <a:lnTo>
                    <a:pt x="19751" y="261022"/>
                  </a:lnTo>
                  <a:lnTo>
                    <a:pt x="99359" y="261022"/>
                  </a:lnTo>
                  <a:lnTo>
                    <a:pt x="99247" y="267750"/>
                  </a:lnTo>
                  <a:close/>
                </a:path>
                <a:path w="3338195" h="671829">
                  <a:moveTo>
                    <a:pt x="99583" y="247566"/>
                  </a:moveTo>
                  <a:lnTo>
                    <a:pt x="18654" y="247566"/>
                  </a:lnTo>
                  <a:lnTo>
                    <a:pt x="18111" y="240838"/>
                  </a:lnTo>
                  <a:lnTo>
                    <a:pt x="99695" y="240838"/>
                  </a:lnTo>
                  <a:lnTo>
                    <a:pt x="99583" y="247566"/>
                  </a:lnTo>
                  <a:close/>
                </a:path>
                <a:path w="3338195" h="671829">
                  <a:moveTo>
                    <a:pt x="99919" y="227381"/>
                  </a:moveTo>
                  <a:lnTo>
                    <a:pt x="17027" y="227381"/>
                  </a:lnTo>
                  <a:lnTo>
                    <a:pt x="16485" y="220653"/>
                  </a:lnTo>
                  <a:lnTo>
                    <a:pt x="100031" y="220653"/>
                  </a:lnTo>
                  <a:lnTo>
                    <a:pt x="99919" y="227381"/>
                  </a:lnTo>
                  <a:close/>
                </a:path>
                <a:path w="3338195" h="671829">
                  <a:moveTo>
                    <a:pt x="100255" y="207197"/>
                  </a:moveTo>
                  <a:lnTo>
                    <a:pt x="15401" y="207197"/>
                  </a:lnTo>
                  <a:lnTo>
                    <a:pt x="14859" y="200469"/>
                  </a:lnTo>
                  <a:lnTo>
                    <a:pt x="100367" y="200469"/>
                  </a:lnTo>
                  <a:lnTo>
                    <a:pt x="100255" y="207197"/>
                  </a:lnTo>
                  <a:close/>
                </a:path>
                <a:path w="3338195" h="671829">
                  <a:moveTo>
                    <a:pt x="100591" y="187012"/>
                  </a:moveTo>
                  <a:lnTo>
                    <a:pt x="13777" y="187012"/>
                  </a:lnTo>
                  <a:lnTo>
                    <a:pt x="13252" y="180284"/>
                  </a:lnTo>
                  <a:lnTo>
                    <a:pt x="100703" y="180284"/>
                  </a:lnTo>
                  <a:lnTo>
                    <a:pt x="100591" y="187012"/>
                  </a:lnTo>
                  <a:close/>
                </a:path>
                <a:path w="3338195" h="671829">
                  <a:moveTo>
                    <a:pt x="100927" y="166828"/>
                  </a:moveTo>
                  <a:lnTo>
                    <a:pt x="12201" y="166828"/>
                  </a:lnTo>
                  <a:lnTo>
                    <a:pt x="11676" y="160100"/>
                  </a:lnTo>
                  <a:lnTo>
                    <a:pt x="101038" y="160100"/>
                  </a:lnTo>
                  <a:lnTo>
                    <a:pt x="100927" y="166828"/>
                  </a:lnTo>
                  <a:close/>
                </a:path>
                <a:path w="3338195" h="671829">
                  <a:moveTo>
                    <a:pt x="101262" y="146643"/>
                  </a:moveTo>
                  <a:lnTo>
                    <a:pt x="10626" y="146643"/>
                  </a:lnTo>
                  <a:lnTo>
                    <a:pt x="10100" y="139915"/>
                  </a:lnTo>
                  <a:lnTo>
                    <a:pt x="101374" y="139915"/>
                  </a:lnTo>
                  <a:lnTo>
                    <a:pt x="101262" y="146643"/>
                  </a:lnTo>
                  <a:close/>
                </a:path>
                <a:path w="3338195" h="671829">
                  <a:moveTo>
                    <a:pt x="101598" y="126459"/>
                  </a:moveTo>
                  <a:lnTo>
                    <a:pt x="9050" y="126459"/>
                  </a:lnTo>
                  <a:lnTo>
                    <a:pt x="8542" y="119730"/>
                  </a:lnTo>
                  <a:lnTo>
                    <a:pt x="101710" y="119730"/>
                  </a:lnTo>
                  <a:lnTo>
                    <a:pt x="101598" y="126459"/>
                  </a:lnTo>
                  <a:close/>
                </a:path>
                <a:path w="3338195" h="671829">
                  <a:moveTo>
                    <a:pt x="101934" y="106274"/>
                  </a:moveTo>
                  <a:lnTo>
                    <a:pt x="7529" y="106274"/>
                  </a:lnTo>
                  <a:lnTo>
                    <a:pt x="7023" y="99546"/>
                  </a:lnTo>
                  <a:lnTo>
                    <a:pt x="102046" y="99546"/>
                  </a:lnTo>
                  <a:lnTo>
                    <a:pt x="101934" y="106274"/>
                  </a:lnTo>
                  <a:close/>
                </a:path>
                <a:path w="3338195" h="671829">
                  <a:moveTo>
                    <a:pt x="102270" y="86089"/>
                  </a:moveTo>
                  <a:lnTo>
                    <a:pt x="6010" y="86089"/>
                  </a:lnTo>
                  <a:lnTo>
                    <a:pt x="5504" y="79361"/>
                  </a:lnTo>
                  <a:lnTo>
                    <a:pt x="102382" y="79361"/>
                  </a:lnTo>
                  <a:lnTo>
                    <a:pt x="102270" y="86089"/>
                  </a:lnTo>
                  <a:close/>
                </a:path>
                <a:path w="3338195" h="671829">
                  <a:moveTo>
                    <a:pt x="102606" y="65905"/>
                  </a:moveTo>
                  <a:lnTo>
                    <a:pt x="4516" y="65905"/>
                  </a:lnTo>
                  <a:lnTo>
                    <a:pt x="4035" y="59177"/>
                  </a:lnTo>
                  <a:lnTo>
                    <a:pt x="102718" y="59177"/>
                  </a:lnTo>
                  <a:lnTo>
                    <a:pt x="102606" y="65905"/>
                  </a:lnTo>
                  <a:close/>
                </a:path>
                <a:path w="3338195" h="671829">
                  <a:moveTo>
                    <a:pt x="102941" y="45720"/>
                  </a:moveTo>
                  <a:lnTo>
                    <a:pt x="3073" y="45720"/>
                  </a:lnTo>
                  <a:lnTo>
                    <a:pt x="2592" y="38992"/>
                  </a:lnTo>
                  <a:lnTo>
                    <a:pt x="103053" y="38992"/>
                  </a:lnTo>
                  <a:lnTo>
                    <a:pt x="102941" y="45720"/>
                  </a:lnTo>
                  <a:close/>
                </a:path>
                <a:path w="3338195" h="671829">
                  <a:moveTo>
                    <a:pt x="103277" y="25536"/>
                  </a:moveTo>
                  <a:lnTo>
                    <a:pt x="1658" y="25536"/>
                  </a:lnTo>
                  <a:lnTo>
                    <a:pt x="1221" y="18808"/>
                  </a:lnTo>
                  <a:lnTo>
                    <a:pt x="103389" y="18808"/>
                  </a:lnTo>
                  <a:lnTo>
                    <a:pt x="103277" y="25536"/>
                  </a:lnTo>
                  <a:close/>
                </a:path>
                <a:path w="3338195" h="671829">
                  <a:moveTo>
                    <a:pt x="19239" y="5377"/>
                  </a:moveTo>
                  <a:lnTo>
                    <a:pt x="349" y="5377"/>
                  </a:lnTo>
                  <a:lnTo>
                    <a:pt x="0" y="0"/>
                  </a:lnTo>
                  <a:lnTo>
                    <a:pt x="11575" y="3913"/>
                  </a:lnTo>
                  <a:lnTo>
                    <a:pt x="19239" y="5377"/>
                  </a:lnTo>
                  <a:close/>
                </a:path>
                <a:path w="3338195" h="671829">
                  <a:moveTo>
                    <a:pt x="103613" y="5377"/>
                  </a:moveTo>
                  <a:lnTo>
                    <a:pt x="88028" y="5377"/>
                  </a:lnTo>
                  <a:lnTo>
                    <a:pt x="91960" y="4625"/>
                  </a:lnTo>
                  <a:lnTo>
                    <a:pt x="98233" y="2999"/>
                  </a:lnTo>
                  <a:lnTo>
                    <a:pt x="103683" y="1127"/>
                  </a:lnTo>
                  <a:lnTo>
                    <a:pt x="103613" y="53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090523" y="7261724"/>
            <a:ext cx="3496310" cy="1435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5599"/>
              </a:lnSpc>
              <a:spcBef>
                <a:spcPts val="100"/>
              </a:spcBef>
            </a:pPr>
            <a:r>
              <a:rPr sz="2000" dirty="0">
                <a:solidFill>
                  <a:srgbClr val="34608D"/>
                </a:solidFill>
                <a:latin typeface="Lucida Sans Unicode"/>
                <a:cs typeface="Lucida Sans Unicode"/>
              </a:rPr>
              <a:t>Le</a:t>
            </a:r>
            <a:r>
              <a:rPr sz="2000" spc="-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devis</a:t>
            </a:r>
            <a:r>
              <a:rPr sz="2000" spc="-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spc="45" dirty="0">
                <a:solidFill>
                  <a:srgbClr val="34608D"/>
                </a:solidFill>
                <a:latin typeface="Lucida Sans Unicode"/>
                <a:cs typeface="Lucida Sans Unicode"/>
              </a:rPr>
              <a:t>travaux</a:t>
            </a:r>
            <a:r>
              <a:rPr sz="2000" spc="-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34608D"/>
                </a:solidFill>
                <a:latin typeface="Lucida Sans Unicode"/>
                <a:cs typeface="Lucida Sans Unicode"/>
              </a:rPr>
              <a:t>est</a:t>
            </a:r>
            <a:r>
              <a:rPr sz="2000" spc="-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spc="45" dirty="0">
                <a:solidFill>
                  <a:srgbClr val="34608D"/>
                </a:solidFill>
                <a:latin typeface="Lucida Sans Unicode"/>
                <a:cs typeface="Lucida Sans Unicode"/>
              </a:rPr>
              <a:t>ferme </a:t>
            </a:r>
            <a:r>
              <a:rPr sz="20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2000" spc="-8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34608D"/>
                </a:solidFill>
                <a:latin typeface="Lucida Sans Unicode"/>
                <a:cs typeface="Lucida Sans Unicode"/>
              </a:rPr>
              <a:t>définitif</a:t>
            </a:r>
            <a:r>
              <a:rPr sz="2000" spc="-8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dès</a:t>
            </a:r>
            <a:r>
              <a:rPr sz="2000" spc="-8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spc="60" dirty="0">
                <a:solidFill>
                  <a:srgbClr val="34608D"/>
                </a:solidFill>
                <a:latin typeface="Lucida Sans Unicode"/>
                <a:cs typeface="Lucida Sans Unicode"/>
              </a:rPr>
              <a:t>la </a:t>
            </a:r>
            <a:r>
              <a:rPr sz="20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présentation</a:t>
            </a:r>
            <a:r>
              <a:rPr sz="20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spc="110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20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spc="85" dirty="0">
                <a:solidFill>
                  <a:srgbClr val="34608D"/>
                </a:solidFill>
                <a:latin typeface="Lucida Sans Unicode"/>
                <a:cs typeface="Lucida Sans Unicode"/>
              </a:rPr>
              <a:t>la</a:t>
            </a:r>
            <a:r>
              <a:rPr sz="20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34608D"/>
                </a:solidFill>
                <a:latin typeface="Lucida Sans Unicode"/>
                <a:cs typeface="Lucida Sans Unicode"/>
              </a:rPr>
              <a:t>fiche </a:t>
            </a:r>
            <a:r>
              <a:rPr sz="2000" spc="45" dirty="0">
                <a:solidFill>
                  <a:srgbClr val="34608D"/>
                </a:solidFill>
                <a:latin typeface="Lucida Sans Unicode"/>
                <a:cs typeface="Lucida Sans Unicode"/>
              </a:rPr>
              <a:t>du </a:t>
            </a:r>
            <a:r>
              <a:rPr sz="20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bien.</a:t>
            </a:r>
            <a:endParaRPr sz="20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27437" y="4919893"/>
            <a:ext cx="2585720" cy="1506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495" dirty="0">
                <a:solidFill>
                  <a:srgbClr val="34608D"/>
                </a:solidFill>
                <a:latin typeface="Tahoma"/>
                <a:cs typeface="Tahoma"/>
              </a:rPr>
              <a:t>86</a:t>
            </a:r>
            <a:r>
              <a:rPr sz="4500" spc="-37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4500" spc="509" dirty="0">
                <a:solidFill>
                  <a:srgbClr val="34608D"/>
                </a:solidFill>
                <a:latin typeface="Tahoma"/>
                <a:cs typeface="Tahoma"/>
              </a:rPr>
              <a:t>640</a:t>
            </a:r>
            <a:r>
              <a:rPr sz="4500" spc="-37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4500" spc="635" dirty="0">
                <a:solidFill>
                  <a:srgbClr val="34608D"/>
                </a:solidFill>
                <a:latin typeface="Tahoma"/>
                <a:cs typeface="Tahoma"/>
              </a:rPr>
              <a:t>€</a:t>
            </a:r>
            <a:endParaRPr sz="4500" dirty="0">
              <a:solidFill>
                <a:srgbClr val="34608D"/>
              </a:solidFill>
              <a:latin typeface="Tahoma"/>
              <a:cs typeface="Tahoma"/>
            </a:endParaRPr>
          </a:p>
          <a:p>
            <a:pPr marL="277495">
              <a:lnSpc>
                <a:spcPct val="100000"/>
              </a:lnSpc>
              <a:spcBef>
                <a:spcPts val="3619"/>
              </a:spcBef>
            </a:pPr>
            <a:r>
              <a:rPr sz="2200" spc="50" dirty="0">
                <a:solidFill>
                  <a:srgbClr val="34608D"/>
                </a:solidFill>
                <a:latin typeface="Tahoma"/>
                <a:cs typeface="Tahoma"/>
              </a:rPr>
              <a:t>Devis</a:t>
            </a:r>
            <a:r>
              <a:rPr sz="2200" spc="-18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34608D"/>
                </a:solidFill>
                <a:latin typeface="Tahoma"/>
                <a:cs typeface="Tahoma"/>
              </a:rPr>
              <a:t>travaux</a:t>
            </a:r>
            <a:endParaRPr sz="22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01383" y="3062691"/>
            <a:ext cx="3988187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dirty="0">
                <a:solidFill>
                  <a:srgbClr val="34608D"/>
                </a:solidFill>
                <a:latin typeface="Trebuchet MS"/>
                <a:cs typeface="Trebuchet MS"/>
              </a:rPr>
              <a:t>Synthèse</a:t>
            </a:r>
            <a:r>
              <a:rPr sz="2500" b="1" spc="465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2500" b="1" spc="-10" dirty="0">
                <a:solidFill>
                  <a:srgbClr val="34608D"/>
                </a:solidFill>
                <a:latin typeface="Trebuchet MS"/>
                <a:cs typeface="Trebuchet MS"/>
              </a:rPr>
              <a:t>financière</a:t>
            </a:r>
            <a:endParaRPr sz="2500" b="1" dirty="0">
              <a:solidFill>
                <a:srgbClr val="34608D"/>
              </a:solidFill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130615" y="728251"/>
            <a:ext cx="16026770" cy="99193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7550"/>
              </a:lnSpc>
              <a:spcBef>
                <a:spcPts val="135"/>
              </a:spcBef>
            </a:pPr>
            <a:r>
              <a:rPr sz="7100" b="1" spc="1570" dirty="0">
                <a:solidFill>
                  <a:srgbClr val="D8B884"/>
                </a:solidFill>
                <a:latin typeface="Trebuchet MS"/>
                <a:cs typeface="Trebuchet MS"/>
              </a:rPr>
              <a:t>4</a:t>
            </a:r>
            <a:r>
              <a:rPr b="1" spc="80" dirty="0">
                <a:solidFill>
                  <a:srgbClr val="D8B884"/>
                </a:solidFill>
                <a:latin typeface="Tahoma"/>
                <a:cs typeface="Tahoma"/>
              </a:rPr>
              <a:t>Saint-</a:t>
            </a:r>
            <a:r>
              <a:rPr b="1" spc="204" dirty="0">
                <a:solidFill>
                  <a:srgbClr val="D8B884"/>
                </a:solidFill>
                <a:latin typeface="Tahoma"/>
                <a:cs typeface="Tahoma"/>
              </a:rPr>
              <a:t>Joseph</a:t>
            </a:r>
            <a:r>
              <a:rPr b="1" spc="-200" dirty="0">
                <a:solidFill>
                  <a:srgbClr val="D4A324"/>
                </a:solidFill>
                <a:latin typeface="Tahoma"/>
                <a:cs typeface="Tahoma"/>
              </a:rPr>
              <a:t> </a:t>
            </a:r>
            <a:r>
              <a:rPr b="1" spc="-195" dirty="0">
                <a:solidFill>
                  <a:srgbClr val="1F3B3A"/>
                </a:solidFill>
                <a:latin typeface="Tahoma"/>
                <a:cs typeface="Tahoma"/>
              </a:rPr>
              <a:t> </a:t>
            </a:r>
            <a:r>
              <a:rPr b="1" spc="80" dirty="0">
                <a:solidFill>
                  <a:srgbClr val="34608D"/>
                </a:solidFill>
                <a:latin typeface="Tahoma"/>
                <a:cs typeface="Tahoma"/>
              </a:rPr>
              <a:t>Projet</a:t>
            </a:r>
            <a:r>
              <a:rPr b="1" spc="-19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b="1" spc="200" dirty="0">
                <a:solidFill>
                  <a:srgbClr val="34608D"/>
                </a:solidFill>
                <a:latin typeface="Tahoma"/>
                <a:cs typeface="Tahoma"/>
              </a:rPr>
              <a:t>type</a:t>
            </a:r>
          </a:p>
        </p:txBody>
      </p:sp>
      <p:sp>
        <p:nvSpPr>
          <p:cNvPr id="23" name="object 23"/>
          <p:cNvSpPr/>
          <p:nvPr/>
        </p:nvSpPr>
        <p:spPr>
          <a:xfrm>
            <a:off x="1414117" y="7283292"/>
            <a:ext cx="575310" cy="419100"/>
          </a:xfrm>
          <a:custGeom>
            <a:avLst/>
            <a:gdLst/>
            <a:ahLst/>
            <a:cxnLst/>
            <a:rect l="l" t="t" r="r" b="b"/>
            <a:pathLst>
              <a:path w="575310" h="419100">
                <a:moveTo>
                  <a:pt x="189836" y="350634"/>
                </a:moveTo>
                <a:lnTo>
                  <a:pt x="132959" y="343806"/>
                </a:lnTo>
                <a:lnTo>
                  <a:pt x="88256" y="333617"/>
                </a:lnTo>
                <a:lnTo>
                  <a:pt x="47339" y="314977"/>
                </a:lnTo>
                <a:lnTo>
                  <a:pt x="12647" y="272051"/>
                </a:lnTo>
                <a:lnTo>
                  <a:pt x="76" y="208496"/>
                </a:lnTo>
                <a:lnTo>
                  <a:pt x="0" y="207802"/>
                </a:lnTo>
                <a:lnTo>
                  <a:pt x="11124" y="139671"/>
                </a:lnTo>
                <a:lnTo>
                  <a:pt x="44137" y="78466"/>
                </a:lnTo>
                <a:lnTo>
                  <a:pt x="88259" y="27768"/>
                </a:lnTo>
                <a:lnTo>
                  <a:pt x="120829" y="383"/>
                </a:lnTo>
                <a:lnTo>
                  <a:pt x="121520" y="0"/>
                </a:lnTo>
                <a:lnTo>
                  <a:pt x="122748" y="614"/>
                </a:lnTo>
                <a:lnTo>
                  <a:pt x="123708" y="767"/>
                </a:lnTo>
                <a:lnTo>
                  <a:pt x="129106" y="15832"/>
                </a:lnTo>
                <a:lnTo>
                  <a:pt x="129757" y="30699"/>
                </a:lnTo>
                <a:lnTo>
                  <a:pt x="125840" y="45040"/>
                </a:lnTo>
                <a:lnTo>
                  <a:pt x="117529" y="58529"/>
                </a:lnTo>
                <a:lnTo>
                  <a:pt x="102005" y="77813"/>
                </a:lnTo>
                <a:lnTo>
                  <a:pt x="86599" y="97201"/>
                </a:lnTo>
                <a:lnTo>
                  <a:pt x="56620" y="136593"/>
                </a:lnTo>
                <a:lnTo>
                  <a:pt x="30994" y="182707"/>
                </a:lnTo>
                <a:lnTo>
                  <a:pt x="22897" y="208496"/>
                </a:lnTo>
                <a:lnTo>
                  <a:pt x="23182" y="217023"/>
                </a:lnTo>
                <a:lnTo>
                  <a:pt x="49740" y="252193"/>
                </a:lnTo>
                <a:lnTo>
                  <a:pt x="90101" y="273481"/>
                </a:lnTo>
                <a:lnTo>
                  <a:pt x="144893" y="285776"/>
                </a:lnTo>
                <a:lnTo>
                  <a:pt x="206388" y="288668"/>
                </a:lnTo>
                <a:lnTo>
                  <a:pt x="547780" y="288668"/>
                </a:lnTo>
                <a:lnTo>
                  <a:pt x="534872" y="297357"/>
                </a:lnTo>
                <a:lnTo>
                  <a:pt x="520761" y="307921"/>
                </a:lnTo>
                <a:lnTo>
                  <a:pt x="510747" y="315750"/>
                </a:lnTo>
                <a:lnTo>
                  <a:pt x="431706" y="315750"/>
                </a:lnTo>
                <a:lnTo>
                  <a:pt x="413943" y="323388"/>
                </a:lnTo>
                <a:lnTo>
                  <a:pt x="401616" y="323388"/>
                </a:lnTo>
                <a:lnTo>
                  <a:pt x="364834" y="330023"/>
                </a:lnTo>
                <a:lnTo>
                  <a:pt x="334309" y="335861"/>
                </a:lnTo>
                <a:lnTo>
                  <a:pt x="332340" y="335861"/>
                </a:lnTo>
                <a:lnTo>
                  <a:pt x="329964" y="336590"/>
                </a:lnTo>
                <a:lnTo>
                  <a:pt x="305513" y="340083"/>
                </a:lnTo>
                <a:lnTo>
                  <a:pt x="306434" y="343806"/>
                </a:lnTo>
                <a:lnTo>
                  <a:pt x="329474" y="343806"/>
                </a:lnTo>
                <a:lnTo>
                  <a:pt x="319056" y="345303"/>
                </a:lnTo>
                <a:lnTo>
                  <a:pt x="254122" y="345303"/>
                </a:lnTo>
                <a:lnTo>
                  <a:pt x="254122" y="347145"/>
                </a:lnTo>
                <a:lnTo>
                  <a:pt x="257377" y="347322"/>
                </a:lnTo>
                <a:lnTo>
                  <a:pt x="257619" y="347322"/>
                </a:lnTo>
                <a:lnTo>
                  <a:pt x="260455" y="347529"/>
                </a:lnTo>
                <a:lnTo>
                  <a:pt x="303001" y="347529"/>
                </a:lnTo>
                <a:lnTo>
                  <a:pt x="277998" y="350109"/>
                </a:lnTo>
                <a:lnTo>
                  <a:pt x="217827" y="350109"/>
                </a:lnTo>
                <a:lnTo>
                  <a:pt x="189836" y="350634"/>
                </a:lnTo>
                <a:close/>
              </a:path>
              <a:path w="575310" h="419100">
                <a:moveTo>
                  <a:pt x="547780" y="288668"/>
                </a:moveTo>
                <a:lnTo>
                  <a:pt x="206388" y="288668"/>
                </a:lnTo>
                <a:lnTo>
                  <a:pt x="237109" y="287303"/>
                </a:lnTo>
                <a:lnTo>
                  <a:pt x="267824" y="284739"/>
                </a:lnTo>
                <a:lnTo>
                  <a:pt x="314057" y="279239"/>
                </a:lnTo>
                <a:lnTo>
                  <a:pt x="359974" y="271911"/>
                </a:lnTo>
                <a:lnTo>
                  <a:pt x="405603" y="262956"/>
                </a:lnTo>
                <a:lnTo>
                  <a:pt x="450972" y="252577"/>
                </a:lnTo>
                <a:lnTo>
                  <a:pt x="458303" y="250044"/>
                </a:lnTo>
                <a:lnTo>
                  <a:pt x="465135" y="247588"/>
                </a:lnTo>
                <a:lnTo>
                  <a:pt x="457497" y="245170"/>
                </a:lnTo>
                <a:lnTo>
                  <a:pt x="452968" y="243558"/>
                </a:lnTo>
                <a:lnTo>
                  <a:pt x="379087" y="222410"/>
                </a:lnTo>
                <a:lnTo>
                  <a:pt x="366637" y="217945"/>
                </a:lnTo>
                <a:lnTo>
                  <a:pt x="359969" y="212676"/>
                </a:lnTo>
                <a:lnTo>
                  <a:pt x="357612" y="204551"/>
                </a:lnTo>
                <a:lnTo>
                  <a:pt x="357679" y="202742"/>
                </a:lnTo>
                <a:lnTo>
                  <a:pt x="357803" y="199383"/>
                </a:lnTo>
                <a:lnTo>
                  <a:pt x="357922" y="196154"/>
                </a:lnTo>
                <a:lnTo>
                  <a:pt x="358006" y="193883"/>
                </a:lnTo>
                <a:lnTo>
                  <a:pt x="358093" y="191515"/>
                </a:lnTo>
                <a:lnTo>
                  <a:pt x="360336" y="175394"/>
                </a:lnTo>
                <a:lnTo>
                  <a:pt x="364954" y="167153"/>
                </a:lnTo>
                <a:lnTo>
                  <a:pt x="374134" y="165144"/>
                </a:lnTo>
                <a:lnTo>
                  <a:pt x="390064" y="167719"/>
                </a:lnTo>
                <a:lnTo>
                  <a:pt x="472673" y="185578"/>
                </a:lnTo>
                <a:lnTo>
                  <a:pt x="500290" y="191169"/>
                </a:lnTo>
                <a:lnTo>
                  <a:pt x="515811" y="193883"/>
                </a:lnTo>
                <a:lnTo>
                  <a:pt x="567494" y="201110"/>
                </a:lnTo>
                <a:lnTo>
                  <a:pt x="572214" y="202184"/>
                </a:lnTo>
                <a:lnTo>
                  <a:pt x="575141" y="202742"/>
                </a:lnTo>
                <a:lnTo>
                  <a:pt x="575141" y="248930"/>
                </a:lnTo>
                <a:lnTo>
                  <a:pt x="573910" y="254462"/>
                </a:lnTo>
                <a:lnTo>
                  <a:pt x="568851" y="266984"/>
                </a:lnTo>
                <a:lnTo>
                  <a:pt x="560965" y="278117"/>
                </a:lnTo>
                <a:lnTo>
                  <a:pt x="549455" y="287541"/>
                </a:lnTo>
                <a:lnTo>
                  <a:pt x="547780" y="288668"/>
                </a:lnTo>
                <a:close/>
              </a:path>
              <a:path w="575310" h="419100">
                <a:moveTo>
                  <a:pt x="430190" y="324888"/>
                </a:moveTo>
                <a:lnTo>
                  <a:pt x="410435" y="324888"/>
                </a:lnTo>
                <a:lnTo>
                  <a:pt x="412431" y="324035"/>
                </a:lnTo>
                <a:lnTo>
                  <a:pt x="432742" y="318590"/>
                </a:lnTo>
                <a:lnTo>
                  <a:pt x="431706" y="315750"/>
                </a:lnTo>
                <a:lnTo>
                  <a:pt x="510747" y="315750"/>
                </a:lnTo>
                <a:lnTo>
                  <a:pt x="506844" y="318801"/>
                </a:lnTo>
                <a:lnTo>
                  <a:pt x="500039" y="324035"/>
                </a:lnTo>
                <a:lnTo>
                  <a:pt x="434459" y="324035"/>
                </a:lnTo>
                <a:lnTo>
                  <a:pt x="430190" y="324888"/>
                </a:lnTo>
                <a:close/>
              </a:path>
              <a:path w="575310" h="419100">
                <a:moveTo>
                  <a:pt x="408827" y="324888"/>
                </a:moveTo>
                <a:lnTo>
                  <a:pt x="405062" y="324578"/>
                </a:lnTo>
                <a:lnTo>
                  <a:pt x="405726" y="324578"/>
                </a:lnTo>
                <a:lnTo>
                  <a:pt x="401616" y="323388"/>
                </a:lnTo>
                <a:lnTo>
                  <a:pt x="413943" y="323388"/>
                </a:lnTo>
                <a:lnTo>
                  <a:pt x="412431" y="324035"/>
                </a:lnTo>
                <a:lnTo>
                  <a:pt x="410405" y="324578"/>
                </a:lnTo>
                <a:lnTo>
                  <a:pt x="408827" y="324888"/>
                </a:lnTo>
                <a:close/>
              </a:path>
              <a:path w="575310" h="419100">
                <a:moveTo>
                  <a:pt x="366566" y="337473"/>
                </a:moveTo>
                <a:lnTo>
                  <a:pt x="341859" y="337473"/>
                </a:lnTo>
                <a:lnTo>
                  <a:pt x="362370" y="333850"/>
                </a:lnTo>
                <a:lnTo>
                  <a:pt x="410405" y="324578"/>
                </a:lnTo>
                <a:lnTo>
                  <a:pt x="412431" y="324035"/>
                </a:lnTo>
                <a:lnTo>
                  <a:pt x="410435" y="324888"/>
                </a:lnTo>
                <a:lnTo>
                  <a:pt x="430197" y="324888"/>
                </a:lnTo>
                <a:lnTo>
                  <a:pt x="366566" y="337473"/>
                </a:lnTo>
                <a:close/>
              </a:path>
              <a:path w="575310" h="419100">
                <a:moveTo>
                  <a:pt x="419884" y="418972"/>
                </a:moveTo>
                <a:lnTo>
                  <a:pt x="414260" y="418972"/>
                </a:lnTo>
                <a:lnTo>
                  <a:pt x="413020" y="417340"/>
                </a:lnTo>
                <a:lnTo>
                  <a:pt x="410453" y="411129"/>
                </a:lnTo>
                <a:lnTo>
                  <a:pt x="409484" y="404896"/>
                </a:lnTo>
                <a:lnTo>
                  <a:pt x="409522" y="398574"/>
                </a:lnTo>
                <a:lnTo>
                  <a:pt x="419890" y="352768"/>
                </a:lnTo>
                <a:lnTo>
                  <a:pt x="429370" y="333850"/>
                </a:lnTo>
                <a:lnTo>
                  <a:pt x="431268" y="330023"/>
                </a:lnTo>
                <a:lnTo>
                  <a:pt x="434410" y="324035"/>
                </a:lnTo>
                <a:lnTo>
                  <a:pt x="500039" y="324035"/>
                </a:lnTo>
                <a:lnTo>
                  <a:pt x="492845" y="329567"/>
                </a:lnTo>
                <a:lnTo>
                  <a:pt x="477095" y="342426"/>
                </a:lnTo>
                <a:lnTo>
                  <a:pt x="448890" y="371368"/>
                </a:lnTo>
                <a:lnTo>
                  <a:pt x="428520" y="400992"/>
                </a:lnTo>
                <a:lnTo>
                  <a:pt x="422610" y="412698"/>
                </a:lnTo>
                <a:lnTo>
                  <a:pt x="420626" y="417340"/>
                </a:lnTo>
                <a:lnTo>
                  <a:pt x="419884" y="418972"/>
                </a:lnTo>
                <a:close/>
              </a:path>
              <a:path w="575310" h="419100">
                <a:moveTo>
                  <a:pt x="329964" y="336590"/>
                </a:moveTo>
                <a:lnTo>
                  <a:pt x="332340" y="335861"/>
                </a:lnTo>
                <a:lnTo>
                  <a:pt x="334309" y="335861"/>
                </a:lnTo>
                <a:lnTo>
                  <a:pt x="332510" y="336207"/>
                </a:lnTo>
                <a:lnTo>
                  <a:pt x="332647" y="336207"/>
                </a:lnTo>
                <a:lnTo>
                  <a:pt x="329964" y="336590"/>
                </a:lnTo>
                <a:close/>
              </a:path>
              <a:path w="575310" h="419100">
                <a:moveTo>
                  <a:pt x="329474" y="343806"/>
                </a:moveTo>
                <a:lnTo>
                  <a:pt x="306434" y="343806"/>
                </a:lnTo>
                <a:lnTo>
                  <a:pt x="329964" y="336590"/>
                </a:lnTo>
                <a:lnTo>
                  <a:pt x="332647" y="336207"/>
                </a:lnTo>
                <a:lnTo>
                  <a:pt x="332510" y="336207"/>
                </a:lnTo>
                <a:lnTo>
                  <a:pt x="334309" y="335861"/>
                </a:lnTo>
                <a:lnTo>
                  <a:pt x="332340" y="335861"/>
                </a:lnTo>
                <a:lnTo>
                  <a:pt x="337023" y="336207"/>
                </a:lnTo>
                <a:lnTo>
                  <a:pt x="341859" y="337473"/>
                </a:lnTo>
                <a:lnTo>
                  <a:pt x="366566" y="337473"/>
                </a:lnTo>
                <a:lnTo>
                  <a:pt x="364963" y="337780"/>
                </a:lnTo>
                <a:lnTo>
                  <a:pt x="335037" y="343006"/>
                </a:lnTo>
                <a:lnTo>
                  <a:pt x="329474" y="343806"/>
                </a:lnTo>
                <a:close/>
              </a:path>
              <a:path w="575310" h="419100">
                <a:moveTo>
                  <a:pt x="303001" y="347529"/>
                </a:moveTo>
                <a:lnTo>
                  <a:pt x="260455" y="347529"/>
                </a:lnTo>
                <a:lnTo>
                  <a:pt x="260553" y="346578"/>
                </a:lnTo>
                <a:lnTo>
                  <a:pt x="260647" y="345303"/>
                </a:lnTo>
                <a:lnTo>
                  <a:pt x="319056" y="345303"/>
                </a:lnTo>
                <a:lnTo>
                  <a:pt x="305000" y="347322"/>
                </a:lnTo>
                <a:lnTo>
                  <a:pt x="303001" y="347529"/>
                </a:lnTo>
                <a:close/>
              </a:path>
              <a:path w="575310" h="419100">
                <a:moveTo>
                  <a:pt x="244489" y="352057"/>
                </a:moveTo>
                <a:lnTo>
                  <a:pt x="235602" y="351753"/>
                </a:lnTo>
                <a:lnTo>
                  <a:pt x="226700" y="350863"/>
                </a:lnTo>
                <a:lnTo>
                  <a:pt x="217827" y="350109"/>
                </a:lnTo>
                <a:lnTo>
                  <a:pt x="277998" y="350109"/>
                </a:lnTo>
                <a:lnTo>
                  <a:pt x="274825" y="350437"/>
                </a:lnTo>
                <a:lnTo>
                  <a:pt x="244489" y="3520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Image 23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E364E3D6-3502-EAC9-1E6E-E105BBC11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852" y="469522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997" y="0"/>
            <a:ext cx="17599025" cy="10287000"/>
            <a:chOff x="688997" y="0"/>
            <a:chExt cx="17599025" cy="10287000"/>
          </a:xfrm>
        </p:grpSpPr>
        <p:sp>
          <p:nvSpPr>
            <p:cNvPr id="3" name="object 3"/>
            <p:cNvSpPr/>
            <p:nvPr/>
          </p:nvSpPr>
          <p:spPr>
            <a:xfrm>
              <a:off x="688997" y="0"/>
              <a:ext cx="17599025" cy="10287000"/>
            </a:xfrm>
            <a:custGeom>
              <a:avLst/>
              <a:gdLst/>
              <a:ahLst/>
              <a:cxnLst/>
              <a:rect l="l" t="t" r="r" b="b"/>
              <a:pathLst>
                <a:path w="17599025" h="10287000">
                  <a:moveTo>
                    <a:pt x="0" y="10287000"/>
                  </a:moveTo>
                  <a:lnTo>
                    <a:pt x="17599002" y="10287000"/>
                  </a:lnTo>
                  <a:lnTo>
                    <a:pt x="17599002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4F1EC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34608D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401741" y="6030427"/>
              <a:ext cx="19050" cy="4257040"/>
            </a:xfrm>
            <a:custGeom>
              <a:avLst/>
              <a:gdLst/>
              <a:ahLst/>
              <a:cxnLst/>
              <a:rect l="l" t="t" r="r" b="b"/>
              <a:pathLst>
                <a:path w="19050" h="4257040">
                  <a:moveTo>
                    <a:pt x="19050" y="0"/>
                  </a:moveTo>
                  <a:lnTo>
                    <a:pt x="19050" y="4256572"/>
                  </a:lnTo>
                  <a:lnTo>
                    <a:pt x="0" y="4256572"/>
                  </a:lnTo>
                  <a:lnTo>
                    <a:pt x="0" y="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DAC7C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34608D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713830" y="5218687"/>
              <a:ext cx="3796665" cy="545465"/>
            </a:xfrm>
            <a:custGeom>
              <a:avLst/>
              <a:gdLst/>
              <a:ahLst/>
              <a:cxnLst/>
              <a:rect l="l" t="t" r="r" b="b"/>
              <a:pathLst>
                <a:path w="3796665" h="545464">
                  <a:moveTo>
                    <a:pt x="3691321" y="545080"/>
                  </a:moveTo>
                  <a:lnTo>
                    <a:pt x="104775" y="545080"/>
                  </a:lnTo>
                  <a:lnTo>
                    <a:pt x="63991" y="536847"/>
                  </a:lnTo>
                  <a:lnTo>
                    <a:pt x="30687" y="514393"/>
                  </a:lnTo>
                  <a:lnTo>
                    <a:pt x="8233" y="481089"/>
                  </a:lnTo>
                  <a:lnTo>
                    <a:pt x="0" y="440305"/>
                  </a:lnTo>
                  <a:lnTo>
                    <a:pt x="0" y="104774"/>
                  </a:lnTo>
                  <a:lnTo>
                    <a:pt x="8233" y="63991"/>
                  </a:lnTo>
                  <a:lnTo>
                    <a:pt x="30687" y="30687"/>
                  </a:lnTo>
                  <a:lnTo>
                    <a:pt x="63991" y="8233"/>
                  </a:lnTo>
                  <a:lnTo>
                    <a:pt x="104775" y="0"/>
                  </a:lnTo>
                  <a:lnTo>
                    <a:pt x="3691321" y="0"/>
                  </a:lnTo>
                  <a:lnTo>
                    <a:pt x="3732114" y="8233"/>
                  </a:lnTo>
                  <a:lnTo>
                    <a:pt x="3765422" y="30687"/>
                  </a:lnTo>
                  <a:lnTo>
                    <a:pt x="3787878" y="63991"/>
                  </a:lnTo>
                  <a:lnTo>
                    <a:pt x="3796112" y="104774"/>
                  </a:lnTo>
                  <a:lnTo>
                    <a:pt x="3796112" y="440305"/>
                  </a:lnTo>
                  <a:lnTo>
                    <a:pt x="3787878" y="481089"/>
                  </a:lnTo>
                  <a:lnTo>
                    <a:pt x="3765422" y="514393"/>
                  </a:lnTo>
                  <a:lnTo>
                    <a:pt x="3732114" y="536847"/>
                  </a:lnTo>
                  <a:lnTo>
                    <a:pt x="3691321" y="545080"/>
                  </a:lnTo>
                  <a:close/>
                </a:path>
              </a:pathLst>
            </a:custGeom>
            <a:solidFill>
              <a:srgbClr val="D4A324">
                <a:alpha val="65998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34608D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572373" y="6375860"/>
              <a:ext cx="3910965" cy="473709"/>
            </a:xfrm>
            <a:custGeom>
              <a:avLst/>
              <a:gdLst/>
              <a:ahLst/>
              <a:cxnLst/>
              <a:rect l="l" t="t" r="r" b="b"/>
              <a:pathLst>
                <a:path w="3910965" h="473709">
                  <a:moveTo>
                    <a:pt x="3806450" y="473569"/>
                  </a:moveTo>
                  <a:lnTo>
                    <a:pt x="104775" y="473569"/>
                  </a:lnTo>
                  <a:lnTo>
                    <a:pt x="63991" y="465334"/>
                  </a:lnTo>
                  <a:lnTo>
                    <a:pt x="30687" y="442880"/>
                  </a:lnTo>
                  <a:lnTo>
                    <a:pt x="8233" y="409576"/>
                  </a:lnTo>
                  <a:lnTo>
                    <a:pt x="0" y="368793"/>
                  </a:lnTo>
                  <a:lnTo>
                    <a:pt x="0" y="104775"/>
                  </a:lnTo>
                  <a:lnTo>
                    <a:pt x="8233" y="63991"/>
                  </a:lnTo>
                  <a:lnTo>
                    <a:pt x="30687" y="30687"/>
                  </a:lnTo>
                  <a:lnTo>
                    <a:pt x="63991" y="8233"/>
                  </a:lnTo>
                  <a:lnTo>
                    <a:pt x="104775" y="0"/>
                  </a:lnTo>
                  <a:lnTo>
                    <a:pt x="3806450" y="0"/>
                  </a:lnTo>
                  <a:lnTo>
                    <a:pt x="3847242" y="8233"/>
                  </a:lnTo>
                  <a:lnTo>
                    <a:pt x="3880551" y="30687"/>
                  </a:lnTo>
                  <a:lnTo>
                    <a:pt x="3903006" y="63991"/>
                  </a:lnTo>
                  <a:lnTo>
                    <a:pt x="3910646" y="101831"/>
                  </a:lnTo>
                  <a:lnTo>
                    <a:pt x="3910646" y="371737"/>
                  </a:lnTo>
                  <a:lnTo>
                    <a:pt x="3903006" y="409576"/>
                  </a:lnTo>
                  <a:lnTo>
                    <a:pt x="3880551" y="442880"/>
                  </a:lnTo>
                  <a:lnTo>
                    <a:pt x="3847242" y="465334"/>
                  </a:lnTo>
                  <a:lnTo>
                    <a:pt x="3806450" y="473569"/>
                  </a:lnTo>
                  <a:close/>
                </a:path>
              </a:pathLst>
            </a:custGeom>
            <a:solidFill>
              <a:srgbClr val="CCAE86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34608D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512968" y="7121952"/>
              <a:ext cx="5357495" cy="473709"/>
            </a:xfrm>
            <a:custGeom>
              <a:avLst/>
              <a:gdLst/>
              <a:ahLst/>
              <a:cxnLst/>
              <a:rect l="l" t="t" r="r" b="b"/>
              <a:pathLst>
                <a:path w="5357495" h="473709">
                  <a:moveTo>
                    <a:pt x="5253164" y="473569"/>
                  </a:moveTo>
                  <a:lnTo>
                    <a:pt x="104775" y="473569"/>
                  </a:lnTo>
                  <a:lnTo>
                    <a:pt x="63991" y="465334"/>
                  </a:lnTo>
                  <a:lnTo>
                    <a:pt x="30687" y="442880"/>
                  </a:lnTo>
                  <a:lnTo>
                    <a:pt x="8233" y="409576"/>
                  </a:lnTo>
                  <a:lnTo>
                    <a:pt x="0" y="368793"/>
                  </a:lnTo>
                  <a:lnTo>
                    <a:pt x="0" y="104775"/>
                  </a:lnTo>
                  <a:lnTo>
                    <a:pt x="8233" y="63991"/>
                  </a:lnTo>
                  <a:lnTo>
                    <a:pt x="30687" y="30687"/>
                  </a:lnTo>
                  <a:lnTo>
                    <a:pt x="63991" y="8233"/>
                  </a:lnTo>
                  <a:lnTo>
                    <a:pt x="104775" y="0"/>
                  </a:lnTo>
                  <a:lnTo>
                    <a:pt x="5253164" y="0"/>
                  </a:lnTo>
                  <a:lnTo>
                    <a:pt x="5293939" y="8233"/>
                  </a:lnTo>
                  <a:lnTo>
                    <a:pt x="5327238" y="30687"/>
                  </a:lnTo>
                  <a:lnTo>
                    <a:pt x="5349691" y="63991"/>
                  </a:lnTo>
                  <a:lnTo>
                    <a:pt x="5357252" y="101445"/>
                  </a:lnTo>
                  <a:lnTo>
                    <a:pt x="5357252" y="372122"/>
                  </a:lnTo>
                  <a:lnTo>
                    <a:pt x="5349691" y="409576"/>
                  </a:lnTo>
                  <a:lnTo>
                    <a:pt x="5327238" y="442880"/>
                  </a:lnTo>
                  <a:lnTo>
                    <a:pt x="5293939" y="465334"/>
                  </a:lnTo>
                  <a:lnTo>
                    <a:pt x="5253164" y="473569"/>
                  </a:lnTo>
                  <a:close/>
                </a:path>
              </a:pathLst>
            </a:custGeom>
            <a:solidFill>
              <a:srgbClr val="B1B5C2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34608D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490141" y="8219018"/>
              <a:ext cx="8877300" cy="473709"/>
            </a:xfrm>
            <a:custGeom>
              <a:avLst/>
              <a:gdLst/>
              <a:ahLst/>
              <a:cxnLst/>
              <a:rect l="l" t="t" r="r" b="b"/>
              <a:pathLst>
                <a:path w="8877300" h="473709">
                  <a:moveTo>
                    <a:pt x="8772413" y="473569"/>
                  </a:moveTo>
                  <a:lnTo>
                    <a:pt x="104774" y="473569"/>
                  </a:lnTo>
                  <a:lnTo>
                    <a:pt x="63991" y="465336"/>
                  </a:lnTo>
                  <a:lnTo>
                    <a:pt x="30687" y="442882"/>
                  </a:lnTo>
                  <a:lnTo>
                    <a:pt x="8233" y="409578"/>
                  </a:lnTo>
                  <a:lnTo>
                    <a:pt x="0" y="368794"/>
                  </a:lnTo>
                  <a:lnTo>
                    <a:pt x="0" y="104774"/>
                  </a:lnTo>
                  <a:lnTo>
                    <a:pt x="8233" y="63991"/>
                  </a:lnTo>
                  <a:lnTo>
                    <a:pt x="30687" y="30687"/>
                  </a:lnTo>
                  <a:lnTo>
                    <a:pt x="63991" y="8233"/>
                  </a:lnTo>
                  <a:lnTo>
                    <a:pt x="104774" y="0"/>
                  </a:lnTo>
                  <a:lnTo>
                    <a:pt x="8772413" y="0"/>
                  </a:lnTo>
                  <a:lnTo>
                    <a:pt x="8813188" y="8233"/>
                  </a:lnTo>
                  <a:lnTo>
                    <a:pt x="8846487" y="30687"/>
                  </a:lnTo>
                  <a:lnTo>
                    <a:pt x="8868939" y="63991"/>
                  </a:lnTo>
                  <a:lnTo>
                    <a:pt x="8877173" y="104774"/>
                  </a:lnTo>
                  <a:lnTo>
                    <a:pt x="8877173" y="368794"/>
                  </a:lnTo>
                  <a:lnTo>
                    <a:pt x="8868939" y="409578"/>
                  </a:lnTo>
                  <a:lnTo>
                    <a:pt x="8846487" y="442882"/>
                  </a:lnTo>
                  <a:lnTo>
                    <a:pt x="8813188" y="465336"/>
                  </a:lnTo>
                  <a:lnTo>
                    <a:pt x="8772413" y="473569"/>
                  </a:lnTo>
                  <a:close/>
                </a:path>
              </a:pathLst>
            </a:custGeom>
            <a:solidFill>
              <a:srgbClr val="CBD8D9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34608D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3580637" y="9148873"/>
              <a:ext cx="4674235" cy="473709"/>
            </a:xfrm>
            <a:custGeom>
              <a:avLst/>
              <a:gdLst/>
              <a:ahLst/>
              <a:cxnLst/>
              <a:rect l="l" t="t" r="r" b="b"/>
              <a:pathLst>
                <a:path w="4674234" h="473709">
                  <a:moveTo>
                    <a:pt x="4569257" y="473570"/>
                  </a:moveTo>
                  <a:lnTo>
                    <a:pt x="104774" y="473570"/>
                  </a:lnTo>
                  <a:lnTo>
                    <a:pt x="63991" y="465336"/>
                  </a:lnTo>
                  <a:lnTo>
                    <a:pt x="30687" y="442881"/>
                  </a:lnTo>
                  <a:lnTo>
                    <a:pt x="8233" y="409577"/>
                  </a:lnTo>
                  <a:lnTo>
                    <a:pt x="0" y="368795"/>
                  </a:lnTo>
                  <a:lnTo>
                    <a:pt x="0" y="104774"/>
                  </a:lnTo>
                  <a:lnTo>
                    <a:pt x="8233" y="63991"/>
                  </a:lnTo>
                  <a:lnTo>
                    <a:pt x="30687" y="30687"/>
                  </a:lnTo>
                  <a:lnTo>
                    <a:pt x="63991" y="8233"/>
                  </a:lnTo>
                  <a:lnTo>
                    <a:pt x="104774" y="0"/>
                  </a:lnTo>
                  <a:lnTo>
                    <a:pt x="4569257" y="0"/>
                  </a:lnTo>
                  <a:lnTo>
                    <a:pt x="4610031" y="8233"/>
                  </a:lnTo>
                  <a:lnTo>
                    <a:pt x="4643331" y="30687"/>
                  </a:lnTo>
                  <a:lnTo>
                    <a:pt x="4665783" y="63991"/>
                  </a:lnTo>
                  <a:lnTo>
                    <a:pt x="4674016" y="104774"/>
                  </a:lnTo>
                  <a:lnTo>
                    <a:pt x="4674016" y="368795"/>
                  </a:lnTo>
                  <a:lnTo>
                    <a:pt x="4665783" y="409577"/>
                  </a:lnTo>
                  <a:lnTo>
                    <a:pt x="4643331" y="442881"/>
                  </a:lnTo>
                  <a:lnTo>
                    <a:pt x="4610031" y="465336"/>
                  </a:lnTo>
                  <a:lnTo>
                    <a:pt x="4569257" y="473570"/>
                  </a:lnTo>
                  <a:close/>
                </a:path>
              </a:pathLst>
            </a:custGeom>
            <a:solidFill>
              <a:srgbClr val="D4A324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34608D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23387" y="4545119"/>
            <a:ext cx="4108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20" dirty="0">
                <a:solidFill>
                  <a:srgbClr val="181818"/>
                </a:solidFill>
                <a:latin typeface="Trebuchet MS"/>
                <a:cs typeface="Trebuchet MS"/>
              </a:rPr>
              <a:t>JAN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32612" y="5337282"/>
            <a:ext cx="280760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175" dirty="0">
                <a:solidFill>
                  <a:srgbClr val="181818"/>
                </a:solidFill>
                <a:latin typeface="Trebuchet MS"/>
                <a:cs typeface="Trebuchet MS"/>
              </a:rPr>
              <a:t>ACHAT</a:t>
            </a:r>
            <a:r>
              <a:rPr sz="1600" b="1" spc="2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00" b="1" spc="120" dirty="0">
                <a:solidFill>
                  <a:srgbClr val="181818"/>
                </a:solidFill>
                <a:latin typeface="Trebuchet MS"/>
                <a:cs typeface="Trebuchet MS"/>
              </a:rPr>
              <a:t>DU</a:t>
            </a:r>
            <a:r>
              <a:rPr sz="1600" b="1" spc="2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00" b="1" spc="120" dirty="0">
                <a:solidFill>
                  <a:srgbClr val="181818"/>
                </a:solidFill>
                <a:latin typeface="Trebuchet MS"/>
                <a:cs typeface="Trebuchet MS"/>
              </a:rPr>
              <a:t>FONCIER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843610" y="8301859"/>
            <a:ext cx="370414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140" dirty="0">
                <a:latin typeface="Trebuchet MS"/>
                <a:cs typeface="Trebuchet MS"/>
              </a:rPr>
              <a:t>PHASE</a:t>
            </a:r>
            <a:r>
              <a:rPr sz="1600" b="1" spc="15" dirty="0">
                <a:latin typeface="Trebuchet MS"/>
                <a:cs typeface="Trebuchet MS"/>
              </a:rPr>
              <a:t> </a:t>
            </a:r>
            <a:r>
              <a:rPr sz="1600" b="1" spc="75" dirty="0">
                <a:latin typeface="Trebuchet MS"/>
                <a:cs typeface="Trebuchet MS"/>
              </a:rPr>
              <a:t>DE</a:t>
            </a:r>
            <a:r>
              <a:rPr sz="1600" b="1" spc="15" dirty="0">
                <a:latin typeface="Trebuchet MS"/>
                <a:cs typeface="Trebuchet MS"/>
              </a:rPr>
              <a:t> </a:t>
            </a:r>
            <a:r>
              <a:rPr sz="1600" b="1" spc="155" dirty="0">
                <a:latin typeface="Trebuchet MS"/>
                <a:cs typeface="Trebuchet MS"/>
              </a:rPr>
              <a:t>TRAVAUX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87923" y="4545119"/>
            <a:ext cx="3663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30" dirty="0">
                <a:solidFill>
                  <a:srgbClr val="181818"/>
                </a:solidFill>
                <a:latin typeface="Trebuchet MS"/>
                <a:cs typeface="Trebuchet MS"/>
              </a:rPr>
              <a:t>FEV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5999" y="2726277"/>
            <a:ext cx="1368220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170" dirty="0">
                <a:solidFill>
                  <a:srgbClr val="34608D"/>
                </a:solidFill>
                <a:latin typeface="Tahoma"/>
                <a:cs typeface="Tahoma"/>
              </a:rPr>
              <a:t>Aperçu</a:t>
            </a:r>
            <a:r>
              <a:rPr sz="2300" spc="-4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300" spc="114" dirty="0">
                <a:solidFill>
                  <a:srgbClr val="34608D"/>
                </a:solidFill>
                <a:latin typeface="Tahoma"/>
                <a:cs typeface="Tahoma"/>
              </a:rPr>
              <a:t>du</a:t>
            </a:r>
            <a:r>
              <a:rPr sz="2300" spc="-4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300" spc="100" dirty="0">
                <a:solidFill>
                  <a:srgbClr val="34608D"/>
                </a:solidFill>
                <a:latin typeface="Tahoma"/>
                <a:cs typeface="Tahoma"/>
              </a:rPr>
              <a:t>planning</a:t>
            </a:r>
            <a:r>
              <a:rPr sz="2300" spc="-4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300" spc="85" dirty="0">
                <a:solidFill>
                  <a:srgbClr val="34608D"/>
                </a:solidFill>
                <a:latin typeface="Tahoma"/>
                <a:cs typeface="Tahoma"/>
              </a:rPr>
              <a:t>de</a:t>
            </a:r>
            <a:r>
              <a:rPr sz="2300" spc="-4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300" spc="165" dirty="0">
                <a:solidFill>
                  <a:srgbClr val="34608D"/>
                </a:solidFill>
                <a:latin typeface="Tahoma"/>
                <a:cs typeface="Tahoma"/>
              </a:rPr>
              <a:t>rénovation</a:t>
            </a:r>
            <a:r>
              <a:rPr sz="2300" spc="-4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300" spc="175" dirty="0">
                <a:solidFill>
                  <a:srgbClr val="34608D"/>
                </a:solidFill>
                <a:latin typeface="Tahoma"/>
                <a:cs typeface="Tahoma"/>
              </a:rPr>
              <a:t>pour</a:t>
            </a:r>
            <a:r>
              <a:rPr sz="2300" spc="-4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300" spc="150" dirty="0" err="1">
                <a:solidFill>
                  <a:srgbClr val="34608D"/>
                </a:solidFill>
                <a:latin typeface="Tahoma"/>
                <a:cs typeface="Tahoma"/>
              </a:rPr>
              <a:t>l’appartement</a:t>
            </a:r>
            <a:r>
              <a:rPr sz="2300" spc="-4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300" spc="60" dirty="0">
                <a:solidFill>
                  <a:srgbClr val="34608D"/>
                </a:solidFill>
                <a:latin typeface="Tahoma"/>
                <a:cs typeface="Tahoma"/>
              </a:rPr>
              <a:t>de</a:t>
            </a:r>
            <a:r>
              <a:rPr lang="fr-FR" sz="2300" dirty="0">
                <a:solidFill>
                  <a:srgbClr val="34608D"/>
                </a:solidFill>
                <a:latin typeface="Tahoma"/>
                <a:cs typeface="Tahoma"/>
              </a:rPr>
              <a:t>: </a:t>
            </a:r>
            <a:r>
              <a:rPr sz="2300" spc="215" dirty="0">
                <a:solidFill>
                  <a:srgbClr val="34608D"/>
                </a:solidFill>
                <a:latin typeface="Tahoma"/>
                <a:cs typeface="Tahoma"/>
              </a:rPr>
              <a:t>La</a:t>
            </a:r>
            <a:r>
              <a:rPr sz="2300" spc="-5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300" spc="140" dirty="0">
                <a:solidFill>
                  <a:srgbClr val="34608D"/>
                </a:solidFill>
                <a:latin typeface="Tahoma"/>
                <a:cs typeface="Tahoma"/>
              </a:rPr>
              <a:t>Possession</a:t>
            </a:r>
            <a:endParaRPr sz="23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0"/>
            <a:ext cx="689610" cy="10287000"/>
          </a:xfrm>
          <a:custGeom>
            <a:avLst/>
            <a:gdLst/>
            <a:ahLst/>
            <a:cxnLst/>
            <a:rect l="l" t="t" r="r" b="b"/>
            <a:pathLst>
              <a:path w="689610" h="10287000">
                <a:moveTo>
                  <a:pt x="688997" y="0"/>
                </a:moveTo>
                <a:lnTo>
                  <a:pt x="688997" y="10286999"/>
                </a:lnTo>
                <a:lnTo>
                  <a:pt x="0" y="10286999"/>
                </a:lnTo>
                <a:lnTo>
                  <a:pt x="0" y="0"/>
                </a:lnTo>
                <a:lnTo>
                  <a:pt x="688997" y="0"/>
                </a:lnTo>
                <a:close/>
              </a:path>
            </a:pathLst>
          </a:custGeom>
          <a:solidFill>
            <a:srgbClr val="D8B88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3886823" y="4545119"/>
            <a:ext cx="4533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65" dirty="0">
                <a:solidFill>
                  <a:srgbClr val="181818"/>
                </a:solidFill>
                <a:latin typeface="Trebuchet MS"/>
                <a:cs typeface="Trebuchet MS"/>
              </a:rPr>
              <a:t>MAR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45841" y="4545119"/>
            <a:ext cx="4203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30" dirty="0">
                <a:solidFill>
                  <a:srgbClr val="181818"/>
                </a:solidFill>
                <a:latin typeface="Trebuchet MS"/>
                <a:cs typeface="Trebuchet MS"/>
              </a:rPr>
              <a:t>AVR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03252" y="4545119"/>
            <a:ext cx="3898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50" dirty="0">
                <a:solidFill>
                  <a:srgbClr val="181818"/>
                </a:solidFill>
                <a:latin typeface="Trebuchet MS"/>
                <a:cs typeface="Trebuchet MS"/>
              </a:rPr>
              <a:t>MAI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578641" y="4545119"/>
            <a:ext cx="3238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50" dirty="0">
                <a:solidFill>
                  <a:srgbClr val="181818"/>
                </a:solidFill>
                <a:latin typeface="Trebuchet MS"/>
                <a:cs typeface="Trebuchet MS"/>
              </a:rPr>
              <a:t>JUI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074109" y="4545119"/>
            <a:ext cx="4178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181818"/>
                </a:solidFill>
                <a:latin typeface="Trebuchet MS"/>
                <a:cs typeface="Trebuchet MS"/>
              </a:rPr>
              <a:t>JUIL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605623" y="4545119"/>
            <a:ext cx="4394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10" dirty="0">
                <a:solidFill>
                  <a:srgbClr val="181818"/>
                </a:solidFill>
                <a:latin typeface="Trebuchet MS"/>
                <a:cs typeface="Trebuchet MS"/>
              </a:rPr>
              <a:t>AOU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187709" y="4545119"/>
            <a:ext cx="3600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60" dirty="0">
                <a:solidFill>
                  <a:srgbClr val="181818"/>
                </a:solidFill>
                <a:latin typeface="Trebuchet MS"/>
                <a:cs typeface="Trebuchet MS"/>
              </a:rPr>
              <a:t>SEP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610736" y="6458703"/>
            <a:ext cx="10000364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225" dirty="0">
                <a:solidFill>
                  <a:srgbClr val="181818"/>
                </a:solidFill>
                <a:latin typeface="Trebuchet MS"/>
                <a:cs typeface="Trebuchet MS"/>
              </a:rPr>
              <a:t>COMMANDE</a:t>
            </a:r>
            <a:r>
              <a:rPr sz="1600" b="1" spc="2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00" b="1" spc="65" dirty="0">
                <a:solidFill>
                  <a:srgbClr val="181818"/>
                </a:solidFill>
                <a:latin typeface="Trebuchet MS"/>
                <a:cs typeface="Trebuchet MS"/>
              </a:rPr>
              <a:t>+</a:t>
            </a:r>
            <a:r>
              <a:rPr sz="1600" b="1" spc="25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00" b="1" spc="235" dirty="0">
                <a:solidFill>
                  <a:srgbClr val="181818"/>
                </a:solidFill>
                <a:latin typeface="Trebuchet MS"/>
                <a:cs typeface="Trebuchet MS"/>
              </a:rPr>
              <a:t>MAD*</a:t>
            </a:r>
            <a:r>
              <a:rPr sz="1600" b="1" spc="30" dirty="0">
                <a:solidFill>
                  <a:srgbClr val="181818"/>
                </a:solidFill>
                <a:latin typeface="Trebuchet MS"/>
                <a:cs typeface="Trebuchet MS"/>
              </a:rPr>
              <a:t> </a:t>
            </a:r>
            <a:r>
              <a:rPr sz="1600" b="1" spc="120" dirty="0">
                <a:solidFill>
                  <a:srgbClr val="181818"/>
                </a:solidFill>
                <a:latin typeface="Trebuchet MS"/>
                <a:cs typeface="Trebuchet MS"/>
              </a:rPr>
              <a:t>FOURNISSEUR</a:t>
            </a:r>
            <a:endParaRPr sz="16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6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 dirty="0">
              <a:latin typeface="Trebuchet MS"/>
              <a:cs typeface="Trebuchet MS"/>
            </a:endParaRPr>
          </a:p>
          <a:p>
            <a:pPr marL="4352925">
              <a:lnSpc>
                <a:spcPct val="100000"/>
              </a:lnSpc>
            </a:pPr>
            <a:r>
              <a:rPr sz="1600" b="1" spc="85" dirty="0">
                <a:latin typeface="Trebuchet MS"/>
                <a:cs typeface="Trebuchet MS"/>
              </a:rPr>
              <a:t>ACHEMINEMENT</a:t>
            </a:r>
            <a:r>
              <a:rPr sz="1600" b="1" spc="-120" dirty="0">
                <a:latin typeface="Trebuchet MS"/>
                <a:cs typeface="Trebuchet MS"/>
              </a:rPr>
              <a:t> </a:t>
            </a:r>
            <a:r>
              <a:rPr sz="1600" b="1" spc="75" dirty="0">
                <a:latin typeface="Trebuchet MS"/>
                <a:cs typeface="Trebuchet MS"/>
              </a:rPr>
              <a:t>DES</a:t>
            </a:r>
            <a:r>
              <a:rPr sz="1600" b="1" spc="-120" dirty="0">
                <a:latin typeface="Trebuchet MS"/>
                <a:cs typeface="Trebuchet MS"/>
              </a:rPr>
              <a:t> </a:t>
            </a:r>
            <a:r>
              <a:rPr sz="1600" b="1" spc="60" dirty="0">
                <a:latin typeface="Trebuchet MS"/>
                <a:cs typeface="Trebuchet MS"/>
              </a:rPr>
              <a:t>MATIERES</a:t>
            </a:r>
            <a:r>
              <a:rPr sz="1600" b="1" spc="-120" dirty="0">
                <a:latin typeface="Trebuchet MS"/>
                <a:cs typeface="Trebuchet MS"/>
              </a:rPr>
              <a:t> </a:t>
            </a:r>
            <a:r>
              <a:rPr sz="1600" b="1" spc="55" dirty="0">
                <a:latin typeface="Trebuchet MS"/>
                <a:cs typeface="Trebuchet MS"/>
              </a:rPr>
              <a:t>PREMIERES**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262684" y="9206947"/>
            <a:ext cx="425891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75" dirty="0">
                <a:latin typeface="Trebuchet MS"/>
                <a:cs typeface="Trebuchet MS"/>
              </a:rPr>
              <a:t>LIVRAISON</a:t>
            </a:r>
            <a:r>
              <a:rPr sz="1600" b="1" spc="-120" dirty="0">
                <a:latin typeface="Trebuchet MS"/>
                <a:cs typeface="Trebuchet MS"/>
              </a:rPr>
              <a:t> </a:t>
            </a:r>
            <a:r>
              <a:rPr sz="1600" b="1" spc="-55" dirty="0">
                <a:latin typeface="Trebuchet MS"/>
                <a:cs typeface="Trebuchet MS"/>
              </a:rPr>
              <a:t>ET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95" dirty="0">
                <a:latin typeface="Trebuchet MS"/>
                <a:cs typeface="Trebuchet MS"/>
              </a:rPr>
              <a:t>MISE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dirty="0">
                <a:latin typeface="Trebuchet MS"/>
                <a:cs typeface="Trebuchet MS"/>
              </a:rPr>
              <a:t>EN</a:t>
            </a:r>
            <a:r>
              <a:rPr sz="1600" b="1" spc="-114" dirty="0">
                <a:latin typeface="Trebuchet MS"/>
                <a:cs typeface="Trebuchet MS"/>
              </a:rPr>
              <a:t> </a:t>
            </a:r>
            <a:r>
              <a:rPr sz="1600" b="1" spc="65" dirty="0">
                <a:latin typeface="Trebuchet MS"/>
                <a:cs typeface="Trebuchet MS"/>
              </a:rPr>
              <a:t>LOCATION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698209" y="4545119"/>
            <a:ext cx="4235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05" dirty="0">
                <a:solidFill>
                  <a:srgbClr val="181818"/>
                </a:solidFill>
                <a:latin typeface="Trebuchet MS"/>
                <a:cs typeface="Trebuchet MS"/>
              </a:rPr>
              <a:t>OCT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229128" y="4545119"/>
            <a:ext cx="4464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35" dirty="0">
                <a:solidFill>
                  <a:srgbClr val="181818"/>
                </a:solidFill>
                <a:latin typeface="Trebuchet MS"/>
                <a:cs typeface="Trebuchet MS"/>
              </a:rPr>
              <a:t>NOV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7792611" y="4545119"/>
            <a:ext cx="4044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05" dirty="0">
                <a:solidFill>
                  <a:srgbClr val="181818"/>
                </a:solidFill>
                <a:latin typeface="Trebuchet MS"/>
                <a:cs typeface="Trebuchet MS"/>
              </a:rPr>
              <a:t>DEC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2109772" y="1001997"/>
            <a:ext cx="729742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95" dirty="0">
                <a:solidFill>
                  <a:srgbClr val="34608D"/>
                </a:solidFill>
                <a:latin typeface="Tahoma"/>
                <a:cs typeface="Tahoma"/>
              </a:rPr>
              <a:t>Les</a:t>
            </a:r>
            <a:r>
              <a:rPr b="1" spc="-204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b="1" spc="50" dirty="0">
                <a:solidFill>
                  <a:srgbClr val="34608D"/>
                </a:solidFill>
                <a:latin typeface="Tahoma"/>
                <a:cs typeface="Tahoma"/>
              </a:rPr>
              <a:t>délais</a:t>
            </a:r>
            <a:r>
              <a:rPr b="1" spc="-204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b="1" spc="105" dirty="0">
                <a:solidFill>
                  <a:srgbClr val="34608D"/>
                </a:solidFill>
                <a:latin typeface="Tahoma"/>
                <a:cs typeface="Tahoma"/>
              </a:rPr>
              <a:t>de</a:t>
            </a:r>
            <a:r>
              <a:rPr b="1" spc="-20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b="1" spc="50" dirty="0">
                <a:solidFill>
                  <a:srgbClr val="34608D"/>
                </a:solidFill>
                <a:latin typeface="Tahoma"/>
                <a:cs typeface="Tahoma"/>
              </a:rPr>
              <a:t>mise</a:t>
            </a:r>
            <a:r>
              <a:rPr b="1" spc="-204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b="1" spc="80" dirty="0">
                <a:solidFill>
                  <a:srgbClr val="34608D"/>
                </a:solidFill>
                <a:latin typeface="Tahoma"/>
                <a:cs typeface="Tahoma"/>
              </a:rPr>
              <a:t>en</a:t>
            </a:r>
            <a:r>
              <a:rPr b="1" spc="-20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b="1" spc="85" dirty="0">
                <a:solidFill>
                  <a:srgbClr val="34608D"/>
                </a:solidFill>
                <a:latin typeface="Tahoma"/>
                <a:cs typeface="Tahoma"/>
              </a:rPr>
              <a:t>oeuvre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1321627" y="695839"/>
            <a:ext cx="665480" cy="11131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100" b="1" spc="819" dirty="0">
                <a:solidFill>
                  <a:srgbClr val="D8B884"/>
                </a:solidFill>
                <a:latin typeface="Trebuchet MS"/>
                <a:cs typeface="Trebuchet MS"/>
              </a:rPr>
              <a:t>5</a:t>
            </a:r>
            <a:endParaRPr sz="7100" dirty="0">
              <a:solidFill>
                <a:srgbClr val="D8B884"/>
              </a:solidFill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654367" y="9446607"/>
            <a:ext cx="4119245" cy="591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75" dirty="0">
                <a:solidFill>
                  <a:srgbClr val="333333"/>
                </a:solidFill>
                <a:latin typeface="Tahoma"/>
                <a:cs typeface="Tahoma"/>
              </a:rPr>
              <a:t>*</a:t>
            </a:r>
            <a:r>
              <a:rPr sz="1400" spc="-3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400" spc="55" dirty="0">
                <a:solidFill>
                  <a:srgbClr val="333333"/>
                </a:solidFill>
                <a:latin typeface="Tahoma"/>
                <a:cs typeface="Tahoma"/>
              </a:rPr>
              <a:t>Mise</a:t>
            </a:r>
            <a:r>
              <a:rPr sz="1400" spc="-3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333333"/>
                </a:solidFill>
                <a:latin typeface="Tahoma"/>
                <a:cs typeface="Tahoma"/>
              </a:rPr>
              <a:t>à</a:t>
            </a:r>
            <a:r>
              <a:rPr sz="1400" spc="-3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400" spc="65" dirty="0">
                <a:solidFill>
                  <a:srgbClr val="333333"/>
                </a:solidFill>
                <a:latin typeface="Tahoma"/>
                <a:cs typeface="Tahoma"/>
              </a:rPr>
              <a:t>disposition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1400" spc="-170" dirty="0">
                <a:solidFill>
                  <a:srgbClr val="333333"/>
                </a:solidFill>
                <a:latin typeface="Tahoma"/>
                <a:cs typeface="Tahoma"/>
              </a:rPr>
              <a:t>**</a:t>
            </a:r>
            <a:r>
              <a:rPr sz="1400" spc="-1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333333"/>
                </a:solidFill>
                <a:latin typeface="Tahoma"/>
                <a:cs typeface="Tahoma"/>
              </a:rPr>
              <a:t>Délai</a:t>
            </a:r>
            <a:r>
              <a:rPr sz="1400" spc="-1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400" spc="110" dirty="0">
                <a:solidFill>
                  <a:srgbClr val="333333"/>
                </a:solidFill>
                <a:latin typeface="Tahoma"/>
                <a:cs typeface="Tahoma"/>
              </a:rPr>
              <a:t>transitaire</a:t>
            </a:r>
            <a:r>
              <a:rPr sz="1400" spc="-1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400" spc="-229" dirty="0">
                <a:solidFill>
                  <a:srgbClr val="333333"/>
                </a:solidFill>
                <a:latin typeface="Tahoma"/>
                <a:cs typeface="Tahoma"/>
              </a:rPr>
              <a:t>+</a:t>
            </a:r>
            <a:r>
              <a:rPr sz="1400" spc="-1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400" spc="70" dirty="0">
                <a:solidFill>
                  <a:srgbClr val="333333"/>
                </a:solidFill>
                <a:latin typeface="Tahoma"/>
                <a:cs typeface="Tahoma"/>
              </a:rPr>
              <a:t>acheminement</a:t>
            </a:r>
            <a:r>
              <a:rPr sz="1400" spc="-10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400" spc="110" dirty="0">
                <a:solidFill>
                  <a:srgbClr val="333333"/>
                </a:solidFill>
                <a:latin typeface="Tahoma"/>
                <a:cs typeface="Tahoma"/>
              </a:rPr>
              <a:t>par</a:t>
            </a:r>
            <a:r>
              <a:rPr sz="1400" spc="-15" dirty="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sz="1400" spc="80" dirty="0">
                <a:solidFill>
                  <a:srgbClr val="333333"/>
                </a:solidFill>
                <a:latin typeface="Tahoma"/>
                <a:cs typeface="Tahoma"/>
              </a:rPr>
              <a:t>bateau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31" name="Image 30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2AD4E3C5-1128-A97E-0496-CA692E520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575" y="334922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01371" y="0"/>
            <a:ext cx="2847974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16200" y="0"/>
            <a:ext cx="3161965" cy="10287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-2540" y="9699963"/>
            <a:ext cx="12499340" cy="587375"/>
          </a:xfrm>
          <a:custGeom>
            <a:avLst/>
            <a:gdLst/>
            <a:ahLst/>
            <a:cxnLst/>
            <a:rect l="l" t="t" r="r" b="b"/>
            <a:pathLst>
              <a:path w="12499340" h="587375">
                <a:moveTo>
                  <a:pt x="12499067" y="0"/>
                </a:moveTo>
                <a:lnTo>
                  <a:pt x="12499067" y="587004"/>
                </a:lnTo>
                <a:lnTo>
                  <a:pt x="0" y="587004"/>
                </a:lnTo>
                <a:lnTo>
                  <a:pt x="0" y="0"/>
                </a:lnTo>
                <a:lnTo>
                  <a:pt x="12499067" y="0"/>
                </a:lnTo>
                <a:close/>
              </a:path>
            </a:pathLst>
          </a:custGeom>
          <a:solidFill>
            <a:srgbClr val="D8B88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503186" y="3143671"/>
            <a:ext cx="1013098" cy="43649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7870"/>
              </a:lnSpc>
            </a:pPr>
            <a:r>
              <a:rPr sz="6650" spc="110" dirty="0">
                <a:solidFill>
                  <a:srgbClr val="34608D"/>
                </a:solidFill>
                <a:latin typeface="Tahoma"/>
                <a:cs typeface="Tahoma"/>
              </a:rPr>
              <a:t>SOMMAIRE</a:t>
            </a:r>
            <a:endParaRPr sz="665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17045" y="2547838"/>
            <a:ext cx="8321040" cy="0"/>
          </a:xfrm>
          <a:custGeom>
            <a:avLst/>
            <a:gdLst/>
            <a:ahLst/>
            <a:cxnLst/>
            <a:rect l="l" t="t" r="r" b="b"/>
            <a:pathLst>
              <a:path w="8321040">
                <a:moveTo>
                  <a:pt x="0" y="0"/>
                </a:moveTo>
                <a:lnTo>
                  <a:pt x="8320621" y="0"/>
                </a:lnTo>
              </a:path>
            </a:pathLst>
          </a:custGeom>
          <a:ln w="19050">
            <a:solidFill>
              <a:srgbClr val="262D2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26554" y="3848100"/>
            <a:ext cx="8321040" cy="0"/>
          </a:xfrm>
          <a:custGeom>
            <a:avLst/>
            <a:gdLst/>
            <a:ahLst/>
            <a:cxnLst/>
            <a:rect l="l" t="t" r="r" b="b"/>
            <a:pathLst>
              <a:path w="8321040">
                <a:moveTo>
                  <a:pt x="0" y="0"/>
                </a:moveTo>
                <a:lnTo>
                  <a:pt x="8320621" y="0"/>
                </a:lnTo>
              </a:path>
            </a:pathLst>
          </a:custGeom>
          <a:ln w="19050">
            <a:solidFill>
              <a:srgbClr val="262D2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46336" y="5084839"/>
            <a:ext cx="8321040" cy="0"/>
          </a:xfrm>
          <a:custGeom>
            <a:avLst/>
            <a:gdLst/>
            <a:ahLst/>
            <a:cxnLst/>
            <a:rect l="l" t="t" r="r" b="b"/>
            <a:pathLst>
              <a:path w="8321040">
                <a:moveTo>
                  <a:pt x="0" y="0"/>
                </a:moveTo>
                <a:lnTo>
                  <a:pt x="8320621" y="0"/>
                </a:lnTo>
              </a:path>
            </a:pathLst>
          </a:custGeom>
          <a:ln w="19050">
            <a:solidFill>
              <a:srgbClr val="262D2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88512" y="6362700"/>
            <a:ext cx="8321040" cy="0"/>
          </a:xfrm>
          <a:custGeom>
            <a:avLst/>
            <a:gdLst/>
            <a:ahLst/>
            <a:cxnLst/>
            <a:rect l="l" t="t" r="r" b="b"/>
            <a:pathLst>
              <a:path w="8321040">
                <a:moveTo>
                  <a:pt x="0" y="0"/>
                </a:moveTo>
                <a:lnTo>
                  <a:pt x="8320621" y="0"/>
                </a:lnTo>
              </a:path>
            </a:pathLst>
          </a:custGeom>
          <a:ln w="19050">
            <a:solidFill>
              <a:srgbClr val="262D2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26554" y="7508661"/>
            <a:ext cx="8321040" cy="0"/>
          </a:xfrm>
          <a:custGeom>
            <a:avLst/>
            <a:gdLst/>
            <a:ahLst/>
            <a:cxnLst/>
            <a:rect l="l" t="t" r="r" b="b"/>
            <a:pathLst>
              <a:path w="8321040">
                <a:moveTo>
                  <a:pt x="0" y="0"/>
                </a:moveTo>
                <a:lnTo>
                  <a:pt x="8320621" y="0"/>
                </a:lnTo>
              </a:path>
            </a:pathLst>
          </a:custGeom>
          <a:ln w="19050">
            <a:solidFill>
              <a:srgbClr val="262D2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57426" y="2781300"/>
            <a:ext cx="66574" cy="5223637"/>
          </a:xfrm>
          <a:custGeom>
            <a:avLst/>
            <a:gdLst/>
            <a:ahLst/>
            <a:cxnLst/>
            <a:rect l="l" t="t" r="r" b="b"/>
            <a:pathLst>
              <a:path w="14605" h="5741034">
                <a:moveTo>
                  <a:pt x="0" y="5740804"/>
                </a:moveTo>
                <a:lnTo>
                  <a:pt x="14287" y="0"/>
                </a:lnTo>
              </a:path>
            </a:pathLst>
          </a:custGeom>
          <a:ln w="28574">
            <a:solidFill>
              <a:srgbClr val="3460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443017" y="2958833"/>
            <a:ext cx="50272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225" dirty="0">
                <a:solidFill>
                  <a:srgbClr val="34608D"/>
                </a:solidFill>
                <a:latin typeface="Tahoma"/>
                <a:cs typeface="Tahoma"/>
              </a:rPr>
              <a:t>La</a:t>
            </a:r>
            <a:r>
              <a:rPr sz="2800" spc="6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800" dirty="0" err="1">
                <a:solidFill>
                  <a:srgbClr val="34608D"/>
                </a:solidFill>
                <a:latin typeface="Tahoma"/>
                <a:cs typeface="Tahoma"/>
              </a:rPr>
              <a:t>dé</a:t>
            </a:r>
            <a:r>
              <a:rPr lang="fr-FR" sz="2800" dirty="0">
                <a:solidFill>
                  <a:srgbClr val="34608D"/>
                </a:solidFill>
                <a:latin typeface="Tahoma"/>
                <a:cs typeface="Tahoma"/>
              </a:rPr>
              <a:t>f</a:t>
            </a:r>
            <a:r>
              <a:rPr sz="2800" dirty="0" err="1">
                <a:solidFill>
                  <a:srgbClr val="34608D"/>
                </a:solidFill>
                <a:latin typeface="Tahoma"/>
                <a:cs typeface="Tahoma"/>
              </a:rPr>
              <a:t>iscalisation</a:t>
            </a:r>
            <a:r>
              <a:rPr sz="2800" spc="6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800" spc="114" dirty="0">
                <a:solidFill>
                  <a:srgbClr val="34608D"/>
                </a:solidFill>
                <a:latin typeface="Tahoma"/>
                <a:cs typeface="Tahoma"/>
              </a:rPr>
              <a:t>d’Outre-</a:t>
            </a:r>
            <a:r>
              <a:rPr sz="2800" spc="130" dirty="0">
                <a:solidFill>
                  <a:srgbClr val="34608D"/>
                </a:solidFill>
                <a:latin typeface="Tahoma"/>
                <a:cs typeface="Tahoma"/>
              </a:rPr>
              <a:t>Mer</a:t>
            </a:r>
            <a:endParaRPr sz="28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631990" y="4290422"/>
            <a:ext cx="30168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85" dirty="0">
                <a:solidFill>
                  <a:srgbClr val="34608D"/>
                </a:solidFill>
                <a:latin typeface="Tahoma"/>
                <a:cs typeface="Tahoma"/>
              </a:rPr>
              <a:t>Exemple</a:t>
            </a:r>
            <a:r>
              <a:rPr sz="2800" spc="-229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800" spc="65" dirty="0">
                <a:solidFill>
                  <a:srgbClr val="34608D"/>
                </a:solidFill>
                <a:latin typeface="Tahoma"/>
                <a:cs typeface="Tahoma"/>
              </a:rPr>
              <a:t>de</a:t>
            </a:r>
            <a:r>
              <a:rPr sz="2800" spc="-22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800" spc="95" dirty="0">
                <a:solidFill>
                  <a:srgbClr val="34608D"/>
                </a:solidFill>
                <a:latin typeface="Tahoma"/>
                <a:cs typeface="Tahoma"/>
              </a:rPr>
              <a:t>projet</a:t>
            </a:r>
            <a:endParaRPr sz="28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631990" y="5491743"/>
            <a:ext cx="16294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185" dirty="0">
                <a:solidFill>
                  <a:srgbClr val="34608D"/>
                </a:solidFill>
                <a:latin typeface="Tahoma"/>
                <a:cs typeface="Tahoma"/>
              </a:rPr>
              <a:t>Les</a:t>
            </a:r>
            <a:r>
              <a:rPr sz="2800" spc="-22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34608D"/>
                </a:solidFill>
                <a:latin typeface="Tahoma"/>
                <a:cs typeface="Tahoma"/>
              </a:rPr>
              <a:t>délais</a:t>
            </a:r>
            <a:endParaRPr sz="28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607264" y="7872129"/>
            <a:ext cx="26466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80" dirty="0">
                <a:solidFill>
                  <a:srgbClr val="34608D"/>
                </a:solidFill>
                <a:latin typeface="Tahoma"/>
                <a:cs typeface="Tahoma"/>
              </a:rPr>
              <a:t>Nos</a:t>
            </a:r>
            <a:r>
              <a:rPr sz="2800" spc="-23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800" spc="80" dirty="0">
                <a:solidFill>
                  <a:srgbClr val="34608D"/>
                </a:solidFill>
                <a:latin typeface="Tahoma"/>
                <a:cs typeface="Tahoma"/>
              </a:rPr>
              <a:t>réalisations</a:t>
            </a:r>
            <a:endParaRPr sz="28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31990" y="6771591"/>
            <a:ext cx="23266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80" dirty="0">
                <a:solidFill>
                  <a:srgbClr val="34608D"/>
                </a:solidFill>
                <a:latin typeface="Tahoma"/>
                <a:cs typeface="Tahoma"/>
              </a:rPr>
              <a:t>Nos</a:t>
            </a:r>
            <a:r>
              <a:rPr sz="2800" spc="-23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800" spc="110" dirty="0">
                <a:solidFill>
                  <a:srgbClr val="34608D"/>
                </a:solidFill>
                <a:latin typeface="Tahoma"/>
                <a:cs typeface="Tahoma"/>
              </a:rPr>
              <a:t>garanties</a:t>
            </a:r>
            <a:endParaRPr sz="28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2882830" y="1831454"/>
            <a:ext cx="4670425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560"/>
              </a:lnSpc>
              <a:tabLst>
                <a:tab pos="749935" algn="l"/>
              </a:tabLst>
            </a:pPr>
            <a:r>
              <a:rPr sz="4100" spc="-905" dirty="0">
                <a:solidFill>
                  <a:srgbClr val="D8B884"/>
                </a:solidFill>
              </a:rPr>
              <a:t>1</a:t>
            </a:r>
            <a:r>
              <a:rPr sz="4100" dirty="0">
                <a:solidFill>
                  <a:srgbClr val="D4A324"/>
                </a:solidFill>
              </a:rPr>
              <a:t>	</a:t>
            </a:r>
            <a:r>
              <a:rPr sz="4200" spc="89" baseline="1984" dirty="0">
                <a:solidFill>
                  <a:srgbClr val="34608D"/>
                </a:solidFill>
              </a:rPr>
              <a:t>Bienvenue</a:t>
            </a:r>
            <a:r>
              <a:rPr sz="4200" spc="-330" baseline="1984" dirty="0">
                <a:solidFill>
                  <a:srgbClr val="34608D"/>
                </a:solidFill>
              </a:rPr>
              <a:t> </a:t>
            </a:r>
            <a:r>
              <a:rPr sz="4200" spc="150" baseline="1984" dirty="0">
                <a:solidFill>
                  <a:srgbClr val="34608D"/>
                </a:solidFill>
              </a:rPr>
              <a:t>à</a:t>
            </a:r>
            <a:r>
              <a:rPr sz="4200" spc="-322" baseline="1984" dirty="0">
                <a:solidFill>
                  <a:srgbClr val="34608D"/>
                </a:solidFill>
              </a:rPr>
              <a:t> </a:t>
            </a:r>
            <a:r>
              <a:rPr sz="4200" spc="337" baseline="1984" dirty="0">
                <a:solidFill>
                  <a:srgbClr val="34608D"/>
                </a:solidFill>
              </a:rPr>
              <a:t>La</a:t>
            </a:r>
            <a:r>
              <a:rPr sz="4200" spc="-322" baseline="1984" dirty="0">
                <a:solidFill>
                  <a:srgbClr val="34608D"/>
                </a:solidFill>
              </a:rPr>
              <a:t> </a:t>
            </a:r>
            <a:r>
              <a:rPr sz="4200" spc="-15" baseline="1984" dirty="0">
                <a:solidFill>
                  <a:srgbClr val="34608D"/>
                </a:solidFill>
              </a:rPr>
              <a:t>Réunion</a:t>
            </a:r>
            <a:endParaRPr sz="4200" baseline="1984" dirty="0">
              <a:solidFill>
                <a:srgbClr val="34608D"/>
              </a:solidFill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821014" y="6600445"/>
            <a:ext cx="374015" cy="653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440" dirty="0">
                <a:solidFill>
                  <a:srgbClr val="D8B884"/>
                </a:solidFill>
                <a:latin typeface="Tahoma"/>
                <a:cs typeface="Tahoma"/>
              </a:rPr>
              <a:t>5</a:t>
            </a:r>
            <a:endParaRPr sz="4100" dirty="0">
              <a:solidFill>
                <a:srgbClr val="D8B884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806304" y="2889885"/>
            <a:ext cx="371475" cy="653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415" dirty="0">
                <a:solidFill>
                  <a:srgbClr val="D8B884"/>
                </a:solidFill>
                <a:latin typeface="Tahoma"/>
                <a:cs typeface="Tahoma"/>
              </a:rPr>
              <a:t>2</a:t>
            </a:r>
            <a:endParaRPr sz="4100" dirty="0">
              <a:solidFill>
                <a:srgbClr val="D8B884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790919" y="7771482"/>
            <a:ext cx="368935" cy="653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395" dirty="0">
                <a:solidFill>
                  <a:srgbClr val="D8B884"/>
                </a:solidFill>
                <a:latin typeface="Tahoma"/>
                <a:cs typeface="Tahoma"/>
              </a:rPr>
              <a:t>6</a:t>
            </a:r>
            <a:endParaRPr sz="4100" dirty="0">
              <a:solidFill>
                <a:srgbClr val="D8B884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806304" y="4142464"/>
            <a:ext cx="360045" cy="653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330" dirty="0">
                <a:solidFill>
                  <a:srgbClr val="D8B884"/>
                </a:solidFill>
                <a:latin typeface="Tahoma"/>
                <a:cs typeface="Tahoma"/>
              </a:rPr>
              <a:t>3</a:t>
            </a:r>
            <a:endParaRPr sz="4100" dirty="0">
              <a:solidFill>
                <a:srgbClr val="D8B884"/>
              </a:solidFill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789028" y="5343650"/>
            <a:ext cx="394335" cy="653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595" dirty="0">
                <a:solidFill>
                  <a:srgbClr val="D8B884"/>
                </a:solidFill>
                <a:latin typeface="Tahoma"/>
                <a:cs typeface="Tahoma"/>
              </a:rPr>
              <a:t>4</a:t>
            </a:r>
            <a:endParaRPr sz="4100" dirty="0">
              <a:solidFill>
                <a:srgbClr val="D8B884"/>
              </a:solidFill>
              <a:latin typeface="Tahoma"/>
              <a:cs typeface="Tahoma"/>
            </a:endParaRPr>
          </a:p>
        </p:txBody>
      </p:sp>
      <p:pic>
        <p:nvPicPr>
          <p:cNvPr id="39" name="Image 38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7E529B8B-712C-F1BE-93D5-52B108F4F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281" y="7877572"/>
            <a:ext cx="2762995" cy="165608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22" cy="10287000"/>
            <a:chOff x="0" y="0"/>
            <a:chExt cx="18288022" cy="10287000"/>
          </a:xfrm>
        </p:grpSpPr>
        <p:sp>
          <p:nvSpPr>
            <p:cNvPr id="3" name="object 3"/>
            <p:cNvSpPr/>
            <p:nvPr/>
          </p:nvSpPr>
          <p:spPr>
            <a:xfrm>
              <a:off x="688997" y="0"/>
              <a:ext cx="17599025" cy="10287000"/>
            </a:xfrm>
            <a:custGeom>
              <a:avLst/>
              <a:gdLst/>
              <a:ahLst/>
              <a:cxnLst/>
              <a:rect l="l" t="t" r="r" b="b"/>
              <a:pathLst>
                <a:path w="17599025" h="10287000">
                  <a:moveTo>
                    <a:pt x="0" y="10287000"/>
                  </a:moveTo>
                  <a:lnTo>
                    <a:pt x="17599002" y="10287000"/>
                  </a:lnTo>
                  <a:lnTo>
                    <a:pt x="17599002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DF9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873855" y="3050011"/>
              <a:ext cx="4048125" cy="3019425"/>
            </a:xfrm>
            <a:custGeom>
              <a:avLst/>
              <a:gdLst/>
              <a:ahLst/>
              <a:cxnLst/>
              <a:rect l="l" t="t" r="r" b="b"/>
              <a:pathLst>
                <a:path w="4048125" h="3019425">
                  <a:moveTo>
                    <a:pt x="0" y="3019425"/>
                  </a:moveTo>
                  <a:lnTo>
                    <a:pt x="0" y="0"/>
                  </a:lnTo>
                  <a:lnTo>
                    <a:pt x="4048048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873855" y="6505711"/>
              <a:ext cx="4048125" cy="3019425"/>
            </a:xfrm>
            <a:custGeom>
              <a:avLst/>
              <a:gdLst/>
              <a:ahLst/>
              <a:cxnLst/>
              <a:rect l="l" t="t" r="r" b="b"/>
              <a:pathLst>
                <a:path w="4048125" h="3019425">
                  <a:moveTo>
                    <a:pt x="0" y="3019425"/>
                  </a:moveTo>
                  <a:lnTo>
                    <a:pt x="0" y="0"/>
                  </a:lnTo>
                  <a:lnTo>
                    <a:pt x="4048048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546318" y="3050011"/>
              <a:ext cx="4048125" cy="3019425"/>
            </a:xfrm>
            <a:custGeom>
              <a:avLst/>
              <a:gdLst/>
              <a:ahLst/>
              <a:cxnLst/>
              <a:rect l="l" t="t" r="r" b="b"/>
              <a:pathLst>
                <a:path w="4048125" h="3019425">
                  <a:moveTo>
                    <a:pt x="0" y="3019425"/>
                  </a:moveTo>
                  <a:lnTo>
                    <a:pt x="0" y="0"/>
                  </a:lnTo>
                  <a:lnTo>
                    <a:pt x="4048048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546318" y="6505711"/>
              <a:ext cx="4048125" cy="3019425"/>
            </a:xfrm>
            <a:custGeom>
              <a:avLst/>
              <a:gdLst/>
              <a:ahLst/>
              <a:cxnLst/>
              <a:rect l="l" t="t" r="r" b="b"/>
              <a:pathLst>
                <a:path w="4048125" h="3019425">
                  <a:moveTo>
                    <a:pt x="0" y="3019425"/>
                  </a:moveTo>
                  <a:lnTo>
                    <a:pt x="0" y="0"/>
                  </a:lnTo>
                  <a:lnTo>
                    <a:pt x="4048048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0365" y="0"/>
              <a:ext cx="7296149" cy="10286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0"/>
              <a:ext cx="1119268" cy="10287000"/>
            </a:xfrm>
            <a:custGeom>
              <a:avLst/>
              <a:gdLst/>
              <a:ahLst/>
              <a:cxnLst/>
              <a:rect l="l" t="t" r="r" b="b"/>
              <a:pathLst>
                <a:path w="689610" h="10287000">
                  <a:moveTo>
                    <a:pt x="688997" y="0"/>
                  </a:moveTo>
                  <a:lnTo>
                    <a:pt x="688997" y="10286999"/>
                  </a:lnTo>
                  <a:lnTo>
                    <a:pt x="0" y="10286999"/>
                  </a:lnTo>
                  <a:lnTo>
                    <a:pt x="0" y="0"/>
                  </a:lnTo>
                  <a:lnTo>
                    <a:pt x="688997" y="0"/>
                  </a:lnTo>
                  <a:close/>
                </a:path>
              </a:pathLst>
            </a:custGeom>
            <a:solidFill>
              <a:srgbClr val="D8B88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4175143" y="3316530"/>
            <a:ext cx="3418203" cy="7795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3255" marR="5080" indent="-631190">
              <a:lnSpc>
                <a:spcPct val="114100"/>
              </a:lnSpc>
              <a:spcBef>
                <a:spcPts val="100"/>
              </a:spcBef>
            </a:pPr>
            <a:r>
              <a:rPr sz="2300" b="1" spc="85" dirty="0">
                <a:solidFill>
                  <a:srgbClr val="D8B884"/>
                </a:solidFill>
                <a:latin typeface="Tahoma"/>
                <a:cs typeface="Tahoma"/>
              </a:rPr>
              <a:t>RC</a:t>
            </a:r>
            <a:r>
              <a:rPr sz="2300" b="1" spc="-100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sz="2300" b="1" spc="85" dirty="0">
                <a:solidFill>
                  <a:srgbClr val="D8B884"/>
                </a:solidFill>
                <a:latin typeface="Tahoma"/>
                <a:cs typeface="Tahoma"/>
              </a:rPr>
              <a:t>PRO</a:t>
            </a:r>
            <a:r>
              <a:rPr sz="2300" b="1" spc="-100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sz="2300" b="1" spc="140" dirty="0">
                <a:solidFill>
                  <a:srgbClr val="D8B884"/>
                </a:solidFill>
                <a:latin typeface="Tahoma"/>
                <a:cs typeface="Tahoma"/>
              </a:rPr>
              <a:t>ET</a:t>
            </a:r>
            <a:r>
              <a:rPr sz="2300" b="1" spc="-95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sz="2300" b="1" spc="50" dirty="0">
                <a:solidFill>
                  <a:srgbClr val="D8B884"/>
                </a:solidFill>
                <a:latin typeface="Tahoma"/>
                <a:cs typeface="Tahoma"/>
              </a:rPr>
              <a:t>GARANTIE </a:t>
            </a:r>
            <a:r>
              <a:rPr sz="2300" b="1" spc="125" dirty="0">
                <a:solidFill>
                  <a:srgbClr val="D8B884"/>
                </a:solidFill>
                <a:latin typeface="Tahoma"/>
                <a:cs typeface="Tahoma"/>
              </a:rPr>
              <a:t>DECENNALE</a:t>
            </a:r>
            <a:endParaRPr sz="2300" b="1" dirty="0">
              <a:solidFill>
                <a:srgbClr val="D8B884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139753" y="6642813"/>
            <a:ext cx="3220990" cy="7795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1020" marR="5080" indent="-528955">
              <a:lnSpc>
                <a:spcPct val="114100"/>
              </a:lnSpc>
              <a:spcBef>
                <a:spcPts val="100"/>
              </a:spcBef>
            </a:pPr>
            <a:r>
              <a:rPr sz="2300" b="1" dirty="0">
                <a:solidFill>
                  <a:srgbClr val="D8B884"/>
                </a:solidFill>
                <a:latin typeface="Tahoma"/>
                <a:cs typeface="Tahoma"/>
              </a:rPr>
              <a:t>DEVIS</a:t>
            </a:r>
            <a:r>
              <a:rPr sz="2300" b="1" spc="30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sz="2300" b="1" spc="155" dirty="0">
                <a:solidFill>
                  <a:srgbClr val="D8B884"/>
                </a:solidFill>
                <a:latin typeface="Tahoma"/>
                <a:cs typeface="Tahoma"/>
              </a:rPr>
              <a:t>FERME</a:t>
            </a:r>
            <a:r>
              <a:rPr sz="2300" b="1" spc="20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sz="2300" b="1" spc="114" dirty="0">
                <a:solidFill>
                  <a:srgbClr val="D8B884"/>
                </a:solidFill>
                <a:latin typeface="Tahoma"/>
                <a:cs typeface="Tahoma"/>
              </a:rPr>
              <a:t>ET </a:t>
            </a:r>
            <a:r>
              <a:rPr sz="2300" b="1" spc="-10" dirty="0">
                <a:solidFill>
                  <a:srgbClr val="D8B884"/>
                </a:solidFill>
                <a:latin typeface="Tahoma"/>
                <a:cs typeface="Tahoma"/>
              </a:rPr>
              <a:t>DEFINITIF</a:t>
            </a:r>
            <a:endParaRPr sz="2300" b="1" dirty="0">
              <a:solidFill>
                <a:srgbClr val="D8B884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89907" y="3316530"/>
            <a:ext cx="4141115" cy="1366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9630" marR="67310" indent="-602615">
              <a:lnSpc>
                <a:spcPct val="114100"/>
              </a:lnSpc>
              <a:spcBef>
                <a:spcPts val="100"/>
              </a:spcBef>
            </a:pPr>
            <a:r>
              <a:rPr sz="2300" b="1" spc="60" dirty="0">
                <a:solidFill>
                  <a:srgbClr val="D8B884"/>
                </a:solidFill>
                <a:latin typeface="Tahoma"/>
                <a:cs typeface="Tahoma"/>
              </a:rPr>
              <a:t>GARANTIE</a:t>
            </a:r>
            <a:r>
              <a:rPr sz="2300" b="1" spc="-95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sz="2300" b="1" spc="100" dirty="0">
                <a:solidFill>
                  <a:srgbClr val="D8B884"/>
                </a:solidFill>
                <a:latin typeface="Tahoma"/>
                <a:cs typeface="Tahoma"/>
              </a:rPr>
              <a:t>DE</a:t>
            </a:r>
            <a:r>
              <a:rPr sz="2300" b="1" spc="-90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sz="2300" b="1" spc="75" dirty="0">
                <a:solidFill>
                  <a:srgbClr val="D8B884"/>
                </a:solidFill>
                <a:latin typeface="Tahoma"/>
                <a:cs typeface="Tahoma"/>
              </a:rPr>
              <a:t>PARFAIT </a:t>
            </a:r>
            <a:r>
              <a:rPr sz="2300" b="1" spc="120" dirty="0">
                <a:solidFill>
                  <a:srgbClr val="D8B884"/>
                </a:solidFill>
                <a:latin typeface="Tahoma"/>
                <a:cs typeface="Tahoma"/>
              </a:rPr>
              <a:t>ACHÈVEMENT</a:t>
            </a:r>
            <a:endParaRPr sz="2300" b="1" dirty="0">
              <a:solidFill>
                <a:srgbClr val="D8B884"/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55"/>
              </a:spcBef>
              <a:tabLst>
                <a:tab pos="941705" algn="l"/>
                <a:tab pos="2343785" algn="l"/>
                <a:tab pos="2988945" algn="l"/>
              </a:tabLst>
            </a:pPr>
            <a:r>
              <a:rPr sz="18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Nous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spc="40" dirty="0">
                <a:solidFill>
                  <a:srgbClr val="34608D"/>
                </a:solidFill>
                <a:latin typeface="Lucida Sans Unicode"/>
                <a:cs typeface="Lucida Sans Unicode"/>
              </a:rPr>
              <a:t>assurons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un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suivi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89907" y="4652183"/>
            <a:ext cx="3516629" cy="1196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2400"/>
              </a:lnSpc>
              <a:spcBef>
                <a:spcPts val="100"/>
              </a:spcBef>
            </a:pP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complet</a:t>
            </a:r>
            <a:r>
              <a:rPr sz="1800" spc="169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145" dirty="0">
                <a:solidFill>
                  <a:srgbClr val="34608D"/>
                </a:solidFill>
                <a:latin typeface="Lucida Sans Unicode"/>
                <a:cs typeface="Lucida Sans Unicode"/>
              </a:rPr>
              <a:t>avec</a:t>
            </a:r>
            <a:r>
              <a:rPr sz="1800" spc="169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15" dirty="0">
                <a:solidFill>
                  <a:srgbClr val="34608D"/>
                </a:solidFill>
                <a:latin typeface="Lucida Sans Unicode"/>
                <a:cs typeface="Lucida Sans Unicode"/>
              </a:rPr>
              <a:t>intervention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garantie</a:t>
            </a:r>
            <a:r>
              <a:rPr sz="1800" spc="3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pendant</a:t>
            </a:r>
            <a:r>
              <a:rPr sz="1800" spc="3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570" dirty="0">
                <a:solidFill>
                  <a:srgbClr val="34608D"/>
                </a:solidFill>
                <a:latin typeface="Lucida Sans Unicode"/>
                <a:cs typeface="Lucida Sans Unicode"/>
              </a:rPr>
              <a:t>1</a:t>
            </a:r>
            <a:r>
              <a:rPr sz="1800" spc="3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125" dirty="0">
                <a:solidFill>
                  <a:srgbClr val="34608D"/>
                </a:solidFill>
                <a:latin typeface="Lucida Sans Unicode"/>
                <a:cs typeface="Lucida Sans Unicode"/>
              </a:rPr>
              <a:t>an</a:t>
            </a:r>
            <a:r>
              <a:rPr sz="1800" spc="3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après</a:t>
            </a:r>
            <a:r>
              <a:rPr sz="18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la</a:t>
            </a:r>
            <a:r>
              <a:rPr sz="1800" spc="-6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livraison.</a:t>
            </a:r>
            <a:endParaRPr sz="180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88479" y="6642813"/>
            <a:ext cx="4121303" cy="21117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1570" marR="62865" indent="-1059180">
              <a:lnSpc>
                <a:spcPct val="114100"/>
              </a:lnSpc>
              <a:spcBef>
                <a:spcPts val="100"/>
              </a:spcBef>
            </a:pPr>
            <a:r>
              <a:rPr sz="2300" b="1" spc="105" dirty="0">
                <a:solidFill>
                  <a:srgbClr val="D8B884"/>
                </a:solidFill>
                <a:latin typeface="Tahoma"/>
                <a:cs typeface="Tahoma"/>
              </a:rPr>
              <a:t>ENCADREMENT</a:t>
            </a:r>
            <a:r>
              <a:rPr sz="2300" b="1" spc="-50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sz="2300" b="1" spc="105" dirty="0">
                <a:solidFill>
                  <a:srgbClr val="D8B884"/>
                </a:solidFill>
                <a:latin typeface="Tahoma"/>
                <a:cs typeface="Tahoma"/>
              </a:rPr>
              <a:t>FISCAL </a:t>
            </a:r>
            <a:r>
              <a:rPr sz="2300" b="1" spc="135" dirty="0">
                <a:solidFill>
                  <a:srgbClr val="D8B884"/>
                </a:solidFill>
                <a:latin typeface="Tahoma"/>
                <a:cs typeface="Tahoma"/>
              </a:rPr>
              <a:t>ASSURÉ</a:t>
            </a:r>
            <a:endParaRPr sz="2300" b="1" dirty="0">
              <a:solidFill>
                <a:srgbClr val="D8B884"/>
              </a:solidFill>
              <a:latin typeface="Tahoma"/>
              <a:cs typeface="Tahoma"/>
            </a:endParaRPr>
          </a:p>
          <a:p>
            <a:pPr marL="12700" marR="5080" algn="just">
              <a:lnSpc>
                <a:spcPct val="142400"/>
              </a:lnSpc>
              <a:spcBef>
                <a:spcPts val="1140"/>
              </a:spcBef>
            </a:pPr>
            <a:r>
              <a:rPr sz="1800" spc="105" dirty="0">
                <a:solidFill>
                  <a:srgbClr val="34608D"/>
                </a:solidFill>
                <a:latin typeface="Lucida Sans Unicode"/>
                <a:cs typeface="Lucida Sans Unicode"/>
              </a:rPr>
              <a:t>Accompagnement</a:t>
            </a:r>
            <a:r>
              <a:rPr sz="1800" spc="17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juridique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800" spc="4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45" dirty="0">
                <a:solidFill>
                  <a:srgbClr val="34608D"/>
                </a:solidFill>
                <a:latin typeface="Lucida Sans Unicode"/>
                <a:cs typeface="Lucida Sans Unicode"/>
              </a:rPr>
              <a:t>validation</a:t>
            </a:r>
            <a:r>
              <a:rPr sz="1800" spc="4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des</a:t>
            </a:r>
            <a:r>
              <a:rPr sz="1800" spc="4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devis</a:t>
            </a:r>
            <a:r>
              <a:rPr sz="1800" spc="4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35" dirty="0">
                <a:solidFill>
                  <a:srgbClr val="34608D"/>
                </a:solidFill>
                <a:latin typeface="Lucida Sans Unicode"/>
                <a:cs typeface="Lucida Sans Unicode"/>
              </a:rPr>
              <a:t>par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un</a:t>
            </a:r>
            <a:r>
              <a:rPr sz="1800" spc="490" dirty="0">
                <a:solidFill>
                  <a:srgbClr val="34608D"/>
                </a:solidFill>
                <a:latin typeface="Lucida Sans Unicode"/>
                <a:cs typeface="Lucida Sans Unicode"/>
              </a:rPr>
              <a:t>    </a:t>
            </a:r>
            <a:r>
              <a:rPr sz="18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cabinet</a:t>
            </a:r>
            <a:r>
              <a:rPr sz="1800" spc="495" dirty="0">
                <a:solidFill>
                  <a:srgbClr val="34608D"/>
                </a:solidFill>
                <a:latin typeface="Lucida Sans Unicode"/>
                <a:cs typeface="Lucida Sans Unicode"/>
              </a:rPr>
              <a:t>   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d’avocats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spécialistes.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860943" y="4261658"/>
            <a:ext cx="3418204" cy="1587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2400"/>
              </a:lnSpc>
              <a:spcBef>
                <a:spcPts val="100"/>
              </a:spcBef>
              <a:tabLst>
                <a:tab pos="2506980" algn="l"/>
              </a:tabLst>
            </a:pP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Entièrement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assurés </a:t>
            </a:r>
            <a:r>
              <a:rPr sz="1800" spc="110" dirty="0">
                <a:solidFill>
                  <a:srgbClr val="34608D"/>
                </a:solidFill>
                <a:latin typeface="Lucida Sans Unicode"/>
                <a:cs typeface="Lucida Sans Unicode"/>
              </a:rPr>
              <a:t>(décennale</a:t>
            </a:r>
            <a:r>
              <a:rPr sz="1800" spc="28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800" spc="28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RC</a:t>
            </a:r>
            <a:r>
              <a:rPr sz="1800" spc="28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Pro),</a:t>
            </a:r>
            <a:r>
              <a:rPr sz="1800" spc="28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nous </a:t>
            </a:r>
            <a:r>
              <a:rPr sz="18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garantissons</a:t>
            </a:r>
            <a:r>
              <a:rPr sz="1800" spc="13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la</a:t>
            </a:r>
            <a:r>
              <a:rPr sz="1800" spc="13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fiabilité</a:t>
            </a:r>
            <a:r>
              <a:rPr sz="1800" spc="13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40" dirty="0">
                <a:solidFill>
                  <a:srgbClr val="34608D"/>
                </a:solidFill>
                <a:latin typeface="Lucida Sans Unicode"/>
                <a:cs typeface="Lucida Sans Unicode"/>
              </a:rPr>
              <a:t>de </a:t>
            </a:r>
            <a:r>
              <a:rPr sz="1800" spc="114" dirty="0">
                <a:solidFill>
                  <a:srgbClr val="34608D"/>
                </a:solidFill>
                <a:latin typeface="Lucida Sans Unicode"/>
                <a:cs typeface="Lucida Sans Unicode"/>
              </a:rPr>
              <a:t>chaque</a:t>
            </a:r>
            <a:r>
              <a:rPr sz="1800" spc="-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projet.</a:t>
            </a:r>
            <a:endParaRPr sz="180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860943" y="7587910"/>
            <a:ext cx="802640" cy="7704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2400"/>
              </a:lnSpc>
              <a:spcBef>
                <a:spcPts val="100"/>
              </a:spcBef>
            </a:pP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Projets </a:t>
            </a:r>
            <a:r>
              <a:rPr sz="1800" spc="100" dirty="0">
                <a:solidFill>
                  <a:srgbClr val="34608D"/>
                </a:solidFill>
                <a:latin typeface="Lucida Sans Unicode"/>
                <a:cs typeface="Lucida Sans Unicode"/>
              </a:rPr>
              <a:t>avant</a:t>
            </a:r>
            <a:endParaRPr sz="180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900118" y="7587910"/>
            <a:ext cx="2460625" cy="7704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>
              <a:lnSpc>
                <a:spcPct val="142400"/>
              </a:lnSpc>
              <a:spcBef>
                <a:spcPts val="100"/>
              </a:spcBef>
              <a:tabLst>
                <a:tab pos="1132840" algn="l"/>
                <a:tab pos="1250315" algn="l"/>
                <a:tab pos="1624965" algn="l"/>
                <a:tab pos="2153285" algn="l"/>
              </a:tabLst>
            </a:pP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chiffrés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spc="45" dirty="0">
                <a:solidFill>
                  <a:srgbClr val="34608D"/>
                </a:solidFill>
                <a:latin typeface="Lucida Sans Unicode"/>
                <a:cs typeface="Lucida Sans Unicode"/>
              </a:rPr>
              <a:t>validés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travaux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	</a:t>
            </a:r>
            <a:r>
              <a:rPr sz="18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pour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un</a:t>
            </a:r>
            <a:endParaRPr sz="180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860943" y="8485279"/>
            <a:ext cx="341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5" dirty="0">
                <a:solidFill>
                  <a:srgbClr val="34608D"/>
                </a:solidFill>
                <a:latin typeface="Lucida Sans Unicode"/>
                <a:cs typeface="Lucida Sans Unicode"/>
              </a:rPr>
              <a:t>investissement</a:t>
            </a:r>
            <a:r>
              <a:rPr sz="1800" spc="-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sans</a:t>
            </a:r>
            <a:r>
              <a:rPr sz="1800" spc="-3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surprise.</a:t>
            </a:r>
            <a:endParaRPr sz="180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9783042" y="1005363"/>
            <a:ext cx="3608704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34608D"/>
                </a:solidFill>
                <a:latin typeface="Tahoma"/>
                <a:cs typeface="Tahoma"/>
              </a:rPr>
              <a:t>Nos</a:t>
            </a:r>
            <a:r>
              <a:rPr b="1" spc="-17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b="1" spc="130" dirty="0">
                <a:solidFill>
                  <a:srgbClr val="34608D"/>
                </a:solidFill>
                <a:latin typeface="Tahoma"/>
                <a:cs typeface="Tahoma"/>
              </a:rPr>
              <a:t>garanties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938444" y="684164"/>
            <a:ext cx="674370" cy="11131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100" b="1" spc="865" dirty="0">
                <a:solidFill>
                  <a:srgbClr val="D8B884"/>
                </a:solidFill>
                <a:latin typeface="Trebuchet MS"/>
                <a:cs typeface="Trebuchet MS"/>
              </a:rPr>
              <a:t>6</a:t>
            </a:r>
            <a:endParaRPr sz="7100" dirty="0">
              <a:solidFill>
                <a:srgbClr val="D8B884"/>
              </a:solidFill>
              <a:latin typeface="Trebuchet MS"/>
              <a:cs typeface="Trebuchet MS"/>
            </a:endParaRPr>
          </a:p>
        </p:txBody>
      </p:sp>
      <p:pic>
        <p:nvPicPr>
          <p:cNvPr id="21" name="Image 20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C7EF2E7F-EC96-B69A-D7A4-3CB43B0E1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575" y="334922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3566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688997" y="0"/>
              <a:ext cx="17599025" cy="10287000"/>
            </a:xfrm>
            <a:custGeom>
              <a:avLst/>
              <a:gdLst/>
              <a:ahLst/>
              <a:cxnLst/>
              <a:rect l="l" t="t" r="r" b="b"/>
              <a:pathLst>
                <a:path w="17599025" h="10287000">
                  <a:moveTo>
                    <a:pt x="0" y="10287000"/>
                  </a:moveTo>
                  <a:lnTo>
                    <a:pt x="17599002" y="10287000"/>
                  </a:lnTo>
                  <a:lnTo>
                    <a:pt x="17599002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4F1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1"/>
              <a:ext cx="2030095" cy="10287000"/>
            </a:xfrm>
            <a:custGeom>
              <a:avLst/>
              <a:gdLst/>
              <a:ahLst/>
              <a:cxnLst/>
              <a:rect l="l" t="t" r="r" b="b"/>
              <a:pathLst>
                <a:path w="2030095" h="10287000">
                  <a:moveTo>
                    <a:pt x="688987" y="0"/>
                  </a:moveTo>
                  <a:lnTo>
                    <a:pt x="0" y="0"/>
                  </a:lnTo>
                  <a:lnTo>
                    <a:pt x="0" y="10286987"/>
                  </a:lnTo>
                  <a:lnTo>
                    <a:pt x="688987" y="10286987"/>
                  </a:lnTo>
                  <a:lnTo>
                    <a:pt x="688987" y="0"/>
                  </a:lnTo>
                  <a:close/>
                </a:path>
                <a:path w="2030095" h="10287000">
                  <a:moveTo>
                    <a:pt x="2029650" y="3376536"/>
                  </a:moveTo>
                  <a:lnTo>
                    <a:pt x="1114361" y="3376536"/>
                  </a:lnTo>
                  <a:lnTo>
                    <a:pt x="1114361" y="3457498"/>
                  </a:lnTo>
                  <a:lnTo>
                    <a:pt x="2029650" y="3457498"/>
                  </a:lnTo>
                  <a:lnTo>
                    <a:pt x="2029650" y="3376536"/>
                  </a:lnTo>
                  <a:close/>
                </a:path>
              </a:pathLst>
            </a:custGeom>
            <a:solidFill>
              <a:srgbClr val="D8B8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970866" y="1588257"/>
              <a:ext cx="1377950" cy="981710"/>
            </a:xfrm>
            <a:custGeom>
              <a:avLst/>
              <a:gdLst/>
              <a:ahLst/>
              <a:cxnLst/>
              <a:rect l="l" t="t" r="r" b="b"/>
              <a:pathLst>
                <a:path w="1377950" h="981710">
                  <a:moveTo>
                    <a:pt x="13056" y="931758"/>
                  </a:moveTo>
                  <a:lnTo>
                    <a:pt x="12401" y="963818"/>
                  </a:lnTo>
                  <a:lnTo>
                    <a:pt x="0" y="949075"/>
                  </a:lnTo>
                  <a:lnTo>
                    <a:pt x="13056" y="931758"/>
                  </a:lnTo>
                  <a:close/>
                </a:path>
                <a:path w="1377950" h="981710">
                  <a:moveTo>
                    <a:pt x="1364465" y="69376"/>
                  </a:moveTo>
                  <a:lnTo>
                    <a:pt x="1364353" y="74868"/>
                  </a:lnTo>
                  <a:lnTo>
                    <a:pt x="1313550" y="74520"/>
                  </a:lnTo>
                  <a:lnTo>
                    <a:pt x="1300851" y="74346"/>
                  </a:lnTo>
                  <a:lnTo>
                    <a:pt x="1288151" y="74173"/>
                  </a:lnTo>
                  <a:lnTo>
                    <a:pt x="1275452" y="74000"/>
                  </a:lnTo>
                  <a:lnTo>
                    <a:pt x="1211963" y="72808"/>
                  </a:lnTo>
                  <a:lnTo>
                    <a:pt x="1173876" y="71816"/>
                  </a:lnTo>
                  <a:lnTo>
                    <a:pt x="1110402" y="69880"/>
                  </a:lnTo>
                  <a:lnTo>
                    <a:pt x="1059630" y="68013"/>
                  </a:lnTo>
                  <a:lnTo>
                    <a:pt x="996165" y="65646"/>
                  </a:lnTo>
                  <a:lnTo>
                    <a:pt x="945402" y="63317"/>
                  </a:lnTo>
                  <a:lnTo>
                    <a:pt x="894643" y="60790"/>
                  </a:lnTo>
                  <a:lnTo>
                    <a:pt x="843887" y="58085"/>
                  </a:lnTo>
                  <a:lnTo>
                    <a:pt x="793135" y="55223"/>
                  </a:lnTo>
                  <a:lnTo>
                    <a:pt x="742386" y="52224"/>
                  </a:lnTo>
                  <a:lnTo>
                    <a:pt x="691639" y="49110"/>
                  </a:lnTo>
                  <a:lnTo>
                    <a:pt x="640894" y="45902"/>
                  </a:lnTo>
                  <a:lnTo>
                    <a:pt x="590150" y="42620"/>
                  </a:lnTo>
                  <a:lnTo>
                    <a:pt x="539408" y="39286"/>
                  </a:lnTo>
                  <a:lnTo>
                    <a:pt x="387183" y="29180"/>
                  </a:lnTo>
                  <a:lnTo>
                    <a:pt x="336440" y="25846"/>
                  </a:lnTo>
                  <a:lnTo>
                    <a:pt x="285697" y="22564"/>
                  </a:lnTo>
                  <a:lnTo>
                    <a:pt x="234952" y="19356"/>
                  </a:lnTo>
                  <a:lnTo>
                    <a:pt x="184205" y="16242"/>
                  </a:lnTo>
                  <a:lnTo>
                    <a:pt x="133456" y="13243"/>
                  </a:lnTo>
                  <a:lnTo>
                    <a:pt x="108094" y="11119"/>
                  </a:lnTo>
                  <a:lnTo>
                    <a:pt x="95373" y="11996"/>
                  </a:lnTo>
                  <a:lnTo>
                    <a:pt x="82614" y="14774"/>
                  </a:lnTo>
                  <a:lnTo>
                    <a:pt x="57135" y="18350"/>
                  </a:lnTo>
                  <a:lnTo>
                    <a:pt x="57118" y="19177"/>
                  </a:lnTo>
                  <a:lnTo>
                    <a:pt x="44406" y="19653"/>
                  </a:lnTo>
                  <a:lnTo>
                    <a:pt x="31678" y="20869"/>
                  </a:lnTo>
                  <a:lnTo>
                    <a:pt x="28468" y="177895"/>
                  </a:lnTo>
                  <a:lnTo>
                    <a:pt x="16775" y="128499"/>
                  </a:lnTo>
                  <a:lnTo>
                    <a:pt x="19177" y="11019"/>
                  </a:lnTo>
                  <a:lnTo>
                    <a:pt x="82821" y="4614"/>
                  </a:lnTo>
                  <a:lnTo>
                    <a:pt x="171820" y="709"/>
                  </a:lnTo>
                  <a:lnTo>
                    <a:pt x="222644" y="38"/>
                  </a:lnTo>
                  <a:lnTo>
                    <a:pt x="273455" y="0"/>
                  </a:lnTo>
                  <a:lnTo>
                    <a:pt x="324256" y="494"/>
                  </a:lnTo>
                  <a:lnTo>
                    <a:pt x="387741" y="1860"/>
                  </a:lnTo>
                  <a:lnTo>
                    <a:pt x="387450" y="16114"/>
                  </a:lnTo>
                  <a:lnTo>
                    <a:pt x="425460" y="20889"/>
                  </a:lnTo>
                  <a:lnTo>
                    <a:pt x="463478" y="25284"/>
                  </a:lnTo>
                  <a:lnTo>
                    <a:pt x="501504" y="29321"/>
                  </a:lnTo>
                  <a:lnTo>
                    <a:pt x="552233" y="33283"/>
                  </a:lnTo>
                  <a:lnTo>
                    <a:pt x="602969" y="36934"/>
                  </a:lnTo>
                  <a:lnTo>
                    <a:pt x="653711" y="40297"/>
                  </a:lnTo>
                  <a:lnTo>
                    <a:pt x="717156" y="43655"/>
                  </a:lnTo>
                  <a:lnTo>
                    <a:pt x="767908" y="46512"/>
                  </a:lnTo>
                  <a:lnTo>
                    <a:pt x="831362" y="49409"/>
                  </a:lnTo>
                  <a:lnTo>
                    <a:pt x="882123" y="51852"/>
                  </a:lnTo>
                  <a:lnTo>
                    <a:pt x="945584" y="54382"/>
                  </a:lnTo>
                  <a:lnTo>
                    <a:pt x="996352" y="56503"/>
                  </a:lnTo>
                  <a:lnTo>
                    <a:pt x="1059819" y="58757"/>
                  </a:lnTo>
                  <a:lnTo>
                    <a:pt x="1110591" y="60649"/>
                  </a:lnTo>
                  <a:lnTo>
                    <a:pt x="1174062" y="62721"/>
                  </a:lnTo>
                  <a:lnTo>
                    <a:pt x="1275612" y="66199"/>
                  </a:lnTo>
                  <a:lnTo>
                    <a:pt x="1313690" y="67651"/>
                  </a:lnTo>
                  <a:lnTo>
                    <a:pt x="1364465" y="69376"/>
                  </a:lnTo>
                  <a:close/>
                </a:path>
                <a:path w="1377950" h="981710">
                  <a:moveTo>
                    <a:pt x="1363367" y="744458"/>
                  </a:moveTo>
                  <a:lnTo>
                    <a:pt x="1358711" y="972203"/>
                  </a:lnTo>
                  <a:lnTo>
                    <a:pt x="1345865" y="979209"/>
                  </a:lnTo>
                  <a:lnTo>
                    <a:pt x="1333113" y="981619"/>
                  </a:lnTo>
                  <a:lnTo>
                    <a:pt x="1320418" y="981251"/>
                  </a:lnTo>
                  <a:lnTo>
                    <a:pt x="1307742" y="979920"/>
                  </a:lnTo>
                  <a:lnTo>
                    <a:pt x="1269679" y="977737"/>
                  </a:lnTo>
                  <a:lnTo>
                    <a:pt x="1218919" y="975236"/>
                  </a:lnTo>
                  <a:lnTo>
                    <a:pt x="1117402" y="970166"/>
                  </a:lnTo>
                  <a:lnTo>
                    <a:pt x="1066643" y="967651"/>
                  </a:lnTo>
                  <a:lnTo>
                    <a:pt x="1015882" y="965184"/>
                  </a:lnTo>
                  <a:lnTo>
                    <a:pt x="965121" y="962792"/>
                  </a:lnTo>
                  <a:lnTo>
                    <a:pt x="914357" y="960503"/>
                  </a:lnTo>
                  <a:lnTo>
                    <a:pt x="863591" y="958342"/>
                  </a:lnTo>
                  <a:lnTo>
                    <a:pt x="812821" y="956338"/>
                  </a:lnTo>
                  <a:lnTo>
                    <a:pt x="762047" y="954517"/>
                  </a:lnTo>
                  <a:lnTo>
                    <a:pt x="711270" y="952905"/>
                  </a:lnTo>
                  <a:lnTo>
                    <a:pt x="673183" y="951873"/>
                  </a:lnTo>
                  <a:lnTo>
                    <a:pt x="558906" y="949594"/>
                  </a:lnTo>
                  <a:lnTo>
                    <a:pt x="508105" y="949089"/>
                  </a:lnTo>
                  <a:lnTo>
                    <a:pt x="469995" y="949186"/>
                  </a:lnTo>
                  <a:lnTo>
                    <a:pt x="419181" y="949395"/>
                  </a:lnTo>
                  <a:lnTo>
                    <a:pt x="368358" y="950001"/>
                  </a:lnTo>
                  <a:lnTo>
                    <a:pt x="317526" y="951031"/>
                  </a:lnTo>
                  <a:lnTo>
                    <a:pt x="266685" y="952512"/>
                  </a:lnTo>
                  <a:lnTo>
                    <a:pt x="215834" y="954471"/>
                  </a:lnTo>
                  <a:lnTo>
                    <a:pt x="164973" y="956934"/>
                  </a:lnTo>
                  <a:lnTo>
                    <a:pt x="114101" y="959929"/>
                  </a:lnTo>
                  <a:lnTo>
                    <a:pt x="63218" y="963482"/>
                  </a:lnTo>
                  <a:lnTo>
                    <a:pt x="12323" y="967620"/>
                  </a:lnTo>
                  <a:lnTo>
                    <a:pt x="27377" y="231256"/>
                  </a:lnTo>
                  <a:lnTo>
                    <a:pt x="39070" y="280631"/>
                  </a:lnTo>
                  <a:lnTo>
                    <a:pt x="25385" y="950048"/>
                  </a:lnTo>
                  <a:lnTo>
                    <a:pt x="63513" y="949070"/>
                  </a:lnTo>
                  <a:lnTo>
                    <a:pt x="88935" y="948226"/>
                  </a:lnTo>
                  <a:lnTo>
                    <a:pt x="114360" y="947271"/>
                  </a:lnTo>
                  <a:lnTo>
                    <a:pt x="127089" y="946012"/>
                  </a:lnTo>
                  <a:lnTo>
                    <a:pt x="177951" y="943503"/>
                  </a:lnTo>
                  <a:lnTo>
                    <a:pt x="228788" y="942203"/>
                  </a:lnTo>
                  <a:lnTo>
                    <a:pt x="279642" y="940089"/>
                  </a:lnTo>
                  <a:lnTo>
                    <a:pt x="330553" y="935137"/>
                  </a:lnTo>
                  <a:lnTo>
                    <a:pt x="330718" y="927107"/>
                  </a:lnTo>
                  <a:lnTo>
                    <a:pt x="356101" y="928200"/>
                  </a:lnTo>
                  <a:lnTo>
                    <a:pt x="406865" y="930467"/>
                  </a:lnTo>
                  <a:lnTo>
                    <a:pt x="457630" y="932675"/>
                  </a:lnTo>
                  <a:lnTo>
                    <a:pt x="508400" y="934683"/>
                  </a:lnTo>
                  <a:lnTo>
                    <a:pt x="559176" y="936352"/>
                  </a:lnTo>
                  <a:lnTo>
                    <a:pt x="635362" y="937823"/>
                  </a:lnTo>
                  <a:lnTo>
                    <a:pt x="660762" y="938107"/>
                  </a:lnTo>
                  <a:lnTo>
                    <a:pt x="698879" y="937653"/>
                  </a:lnTo>
                  <a:lnTo>
                    <a:pt x="749712" y="936557"/>
                  </a:lnTo>
                  <a:lnTo>
                    <a:pt x="800566" y="934418"/>
                  </a:lnTo>
                  <a:lnTo>
                    <a:pt x="851445" y="931097"/>
                  </a:lnTo>
                  <a:lnTo>
                    <a:pt x="864157" y="930646"/>
                  </a:lnTo>
                  <a:lnTo>
                    <a:pt x="863826" y="946844"/>
                  </a:lnTo>
                  <a:lnTo>
                    <a:pt x="901814" y="952713"/>
                  </a:lnTo>
                  <a:lnTo>
                    <a:pt x="927189" y="954154"/>
                  </a:lnTo>
                  <a:lnTo>
                    <a:pt x="952588" y="954462"/>
                  </a:lnTo>
                  <a:lnTo>
                    <a:pt x="990646" y="956931"/>
                  </a:lnTo>
                  <a:lnTo>
                    <a:pt x="991134" y="933055"/>
                  </a:lnTo>
                  <a:lnTo>
                    <a:pt x="1016499" y="935012"/>
                  </a:lnTo>
                  <a:lnTo>
                    <a:pt x="1067201" y="940318"/>
                  </a:lnTo>
                  <a:lnTo>
                    <a:pt x="1117895" y="946038"/>
                  </a:lnTo>
                  <a:lnTo>
                    <a:pt x="1168656" y="948489"/>
                  </a:lnTo>
                  <a:lnTo>
                    <a:pt x="1194072" y="947963"/>
                  </a:lnTo>
                  <a:lnTo>
                    <a:pt x="1193668" y="967702"/>
                  </a:lnTo>
                  <a:lnTo>
                    <a:pt x="1244456" y="968834"/>
                  </a:lnTo>
                  <a:lnTo>
                    <a:pt x="1257151" y="969187"/>
                  </a:lnTo>
                  <a:lnTo>
                    <a:pt x="1269846" y="969541"/>
                  </a:lnTo>
                  <a:lnTo>
                    <a:pt x="1346030" y="971139"/>
                  </a:lnTo>
                  <a:lnTo>
                    <a:pt x="1351759" y="690881"/>
                  </a:lnTo>
                  <a:lnTo>
                    <a:pt x="1363367" y="744458"/>
                  </a:lnTo>
                  <a:close/>
                </a:path>
                <a:path w="1377950" h="981710">
                  <a:moveTo>
                    <a:pt x="42089" y="133003"/>
                  </a:moveTo>
                  <a:lnTo>
                    <a:pt x="28384" y="182015"/>
                  </a:lnTo>
                  <a:lnTo>
                    <a:pt x="30397" y="83536"/>
                  </a:lnTo>
                  <a:lnTo>
                    <a:pt x="42089" y="133003"/>
                  </a:lnTo>
                  <a:close/>
                </a:path>
                <a:path w="1377950" h="981710">
                  <a:moveTo>
                    <a:pt x="39985" y="857223"/>
                  </a:moveTo>
                  <a:lnTo>
                    <a:pt x="38584" y="925760"/>
                  </a:lnTo>
                  <a:lnTo>
                    <a:pt x="26054" y="917298"/>
                  </a:lnTo>
                  <a:lnTo>
                    <a:pt x="28294" y="807749"/>
                  </a:lnTo>
                  <a:lnTo>
                    <a:pt x="39985" y="857223"/>
                  </a:lnTo>
                  <a:close/>
                </a:path>
                <a:path w="1377950" h="981710">
                  <a:moveTo>
                    <a:pt x="52861" y="227428"/>
                  </a:moveTo>
                  <a:lnTo>
                    <a:pt x="49062" y="413265"/>
                  </a:lnTo>
                  <a:lnTo>
                    <a:pt x="35354" y="462405"/>
                  </a:lnTo>
                  <a:lnTo>
                    <a:pt x="39100" y="279168"/>
                  </a:lnTo>
                  <a:lnTo>
                    <a:pt x="52861" y="227428"/>
                  </a:lnTo>
                  <a:close/>
                </a:path>
                <a:path w="1377950" h="981710">
                  <a:moveTo>
                    <a:pt x="330718" y="927107"/>
                  </a:moveTo>
                  <a:lnTo>
                    <a:pt x="330553" y="935137"/>
                  </a:lnTo>
                  <a:lnTo>
                    <a:pt x="279863" y="929241"/>
                  </a:lnTo>
                  <a:lnTo>
                    <a:pt x="229089" y="927489"/>
                  </a:lnTo>
                  <a:lnTo>
                    <a:pt x="165567" y="927873"/>
                  </a:lnTo>
                  <a:lnTo>
                    <a:pt x="114731" y="929160"/>
                  </a:lnTo>
                  <a:lnTo>
                    <a:pt x="63916" y="929341"/>
                  </a:lnTo>
                  <a:lnTo>
                    <a:pt x="38524" y="928698"/>
                  </a:lnTo>
                  <a:lnTo>
                    <a:pt x="38669" y="921607"/>
                  </a:lnTo>
                  <a:lnTo>
                    <a:pt x="51380" y="921223"/>
                  </a:lnTo>
                  <a:lnTo>
                    <a:pt x="102197" y="920895"/>
                  </a:lnTo>
                  <a:lnTo>
                    <a:pt x="152998" y="921350"/>
                  </a:lnTo>
                  <a:lnTo>
                    <a:pt x="203786" y="922449"/>
                  </a:lnTo>
                  <a:lnTo>
                    <a:pt x="254564" y="924050"/>
                  </a:lnTo>
                  <a:lnTo>
                    <a:pt x="305335" y="926014"/>
                  </a:lnTo>
                  <a:lnTo>
                    <a:pt x="330718" y="927107"/>
                  </a:lnTo>
                  <a:close/>
                </a:path>
                <a:path w="1377950" h="981710">
                  <a:moveTo>
                    <a:pt x="93803" y="710113"/>
                  </a:moveTo>
                  <a:lnTo>
                    <a:pt x="93631" y="718523"/>
                  </a:lnTo>
                  <a:lnTo>
                    <a:pt x="80962" y="716908"/>
                  </a:lnTo>
                  <a:lnTo>
                    <a:pt x="93803" y="710113"/>
                  </a:lnTo>
                  <a:close/>
                </a:path>
                <a:path w="1377950" h="981710">
                  <a:moveTo>
                    <a:pt x="98821" y="464674"/>
                  </a:moveTo>
                  <a:lnTo>
                    <a:pt x="98697" y="470741"/>
                  </a:lnTo>
                  <a:lnTo>
                    <a:pt x="86041" y="468459"/>
                  </a:lnTo>
                  <a:lnTo>
                    <a:pt x="98821" y="464674"/>
                  </a:lnTo>
                  <a:close/>
                </a:path>
                <a:path w="1377950" h="981710">
                  <a:moveTo>
                    <a:pt x="100913" y="362335"/>
                  </a:moveTo>
                  <a:lnTo>
                    <a:pt x="100849" y="365502"/>
                  </a:lnTo>
                  <a:lnTo>
                    <a:pt x="88087" y="368409"/>
                  </a:lnTo>
                  <a:lnTo>
                    <a:pt x="88234" y="361212"/>
                  </a:lnTo>
                  <a:lnTo>
                    <a:pt x="100913" y="362335"/>
                  </a:lnTo>
                  <a:close/>
                </a:path>
                <a:path w="1377950" h="981710">
                  <a:moveTo>
                    <a:pt x="104683" y="177943"/>
                  </a:moveTo>
                  <a:lnTo>
                    <a:pt x="104570" y="183463"/>
                  </a:lnTo>
                  <a:lnTo>
                    <a:pt x="91883" y="182700"/>
                  </a:lnTo>
                  <a:lnTo>
                    <a:pt x="91961" y="178878"/>
                  </a:lnTo>
                  <a:lnTo>
                    <a:pt x="104683" y="177943"/>
                  </a:lnTo>
                  <a:close/>
                </a:path>
                <a:path w="1377950" h="981710">
                  <a:moveTo>
                    <a:pt x="106683" y="80139"/>
                  </a:moveTo>
                  <a:lnTo>
                    <a:pt x="106597" y="84346"/>
                  </a:lnTo>
                  <a:lnTo>
                    <a:pt x="93846" y="86686"/>
                  </a:lnTo>
                  <a:lnTo>
                    <a:pt x="94026" y="77904"/>
                  </a:lnTo>
                  <a:lnTo>
                    <a:pt x="106683" y="80139"/>
                  </a:lnTo>
                  <a:close/>
                </a:path>
                <a:path w="1377950" h="981710">
                  <a:moveTo>
                    <a:pt x="103432" y="860471"/>
                  </a:moveTo>
                  <a:lnTo>
                    <a:pt x="103118" y="875844"/>
                  </a:lnTo>
                  <a:lnTo>
                    <a:pt x="90496" y="871884"/>
                  </a:lnTo>
                  <a:lnTo>
                    <a:pt x="90795" y="857247"/>
                  </a:lnTo>
                  <a:lnTo>
                    <a:pt x="103432" y="860471"/>
                  </a:lnTo>
                  <a:close/>
                </a:path>
                <a:path w="1377950" h="981710">
                  <a:moveTo>
                    <a:pt x="104851" y="791074"/>
                  </a:moveTo>
                  <a:lnTo>
                    <a:pt x="104761" y="795463"/>
                  </a:lnTo>
                  <a:lnTo>
                    <a:pt x="92063" y="795250"/>
                  </a:lnTo>
                  <a:lnTo>
                    <a:pt x="92183" y="789367"/>
                  </a:lnTo>
                  <a:lnTo>
                    <a:pt x="104851" y="791074"/>
                  </a:lnTo>
                  <a:close/>
                </a:path>
                <a:path w="1377950" h="981710">
                  <a:moveTo>
                    <a:pt x="1377884" y="34343"/>
                  </a:moveTo>
                  <a:lnTo>
                    <a:pt x="1369346" y="451971"/>
                  </a:lnTo>
                  <a:lnTo>
                    <a:pt x="1356936" y="437681"/>
                  </a:lnTo>
                  <a:lnTo>
                    <a:pt x="1364843" y="50918"/>
                  </a:lnTo>
                  <a:lnTo>
                    <a:pt x="1352160" y="49929"/>
                  </a:lnTo>
                  <a:lnTo>
                    <a:pt x="1301340" y="50380"/>
                  </a:lnTo>
                  <a:lnTo>
                    <a:pt x="1288642" y="50193"/>
                  </a:lnTo>
                  <a:lnTo>
                    <a:pt x="1275943" y="50006"/>
                  </a:lnTo>
                  <a:lnTo>
                    <a:pt x="1263244" y="49819"/>
                  </a:lnTo>
                  <a:lnTo>
                    <a:pt x="1250545" y="49631"/>
                  </a:lnTo>
                  <a:lnTo>
                    <a:pt x="1237846" y="49444"/>
                  </a:lnTo>
                  <a:lnTo>
                    <a:pt x="1187069" y="47838"/>
                  </a:lnTo>
                  <a:lnTo>
                    <a:pt x="1136306" y="45496"/>
                  </a:lnTo>
                  <a:lnTo>
                    <a:pt x="1085554" y="42615"/>
                  </a:lnTo>
                  <a:lnTo>
                    <a:pt x="1034809" y="39392"/>
                  </a:lnTo>
                  <a:lnTo>
                    <a:pt x="984068" y="36021"/>
                  </a:lnTo>
                  <a:lnTo>
                    <a:pt x="920628" y="32440"/>
                  </a:lnTo>
                  <a:lnTo>
                    <a:pt x="869880" y="29363"/>
                  </a:lnTo>
                  <a:lnTo>
                    <a:pt x="819123" y="26728"/>
                  </a:lnTo>
                  <a:lnTo>
                    <a:pt x="768353" y="24729"/>
                  </a:lnTo>
                  <a:lnTo>
                    <a:pt x="742964" y="23973"/>
                  </a:lnTo>
                  <a:lnTo>
                    <a:pt x="730269" y="23595"/>
                  </a:lnTo>
                  <a:lnTo>
                    <a:pt x="717574" y="23217"/>
                  </a:lnTo>
                  <a:lnTo>
                    <a:pt x="692183" y="22507"/>
                  </a:lnTo>
                  <a:lnTo>
                    <a:pt x="679488" y="22152"/>
                  </a:lnTo>
                  <a:lnTo>
                    <a:pt x="666792" y="21798"/>
                  </a:lnTo>
                  <a:lnTo>
                    <a:pt x="654097" y="21443"/>
                  </a:lnTo>
                  <a:lnTo>
                    <a:pt x="425547" y="16654"/>
                  </a:lnTo>
                  <a:lnTo>
                    <a:pt x="387450" y="16114"/>
                  </a:lnTo>
                  <a:lnTo>
                    <a:pt x="387741" y="1860"/>
                  </a:lnTo>
                  <a:lnTo>
                    <a:pt x="425833" y="2680"/>
                  </a:lnTo>
                  <a:lnTo>
                    <a:pt x="463918" y="3798"/>
                  </a:lnTo>
                  <a:lnTo>
                    <a:pt x="476613" y="4171"/>
                  </a:lnTo>
                  <a:lnTo>
                    <a:pt x="527390" y="5793"/>
                  </a:lnTo>
                  <a:lnTo>
                    <a:pt x="565470" y="7186"/>
                  </a:lnTo>
                  <a:lnTo>
                    <a:pt x="616248" y="8769"/>
                  </a:lnTo>
                  <a:lnTo>
                    <a:pt x="628943" y="9122"/>
                  </a:lnTo>
                  <a:lnTo>
                    <a:pt x="641639" y="9475"/>
                  </a:lnTo>
                  <a:lnTo>
                    <a:pt x="654334" y="9828"/>
                  </a:lnTo>
                  <a:lnTo>
                    <a:pt x="743214" y="11709"/>
                  </a:lnTo>
                  <a:lnTo>
                    <a:pt x="768612" y="12094"/>
                  </a:lnTo>
                  <a:lnTo>
                    <a:pt x="819416" y="12393"/>
                  </a:lnTo>
                  <a:lnTo>
                    <a:pt x="870172" y="15059"/>
                  </a:lnTo>
                  <a:lnTo>
                    <a:pt x="920924" y="17941"/>
                  </a:lnTo>
                  <a:lnTo>
                    <a:pt x="971673" y="20961"/>
                  </a:lnTo>
                  <a:lnTo>
                    <a:pt x="1073168" y="27113"/>
                  </a:lnTo>
                  <a:lnTo>
                    <a:pt x="1136615" y="30350"/>
                  </a:lnTo>
                  <a:lnTo>
                    <a:pt x="1187369" y="33160"/>
                  </a:lnTo>
                  <a:lnTo>
                    <a:pt x="1238127" y="35725"/>
                  </a:lnTo>
                  <a:lnTo>
                    <a:pt x="1288892" y="37968"/>
                  </a:lnTo>
                  <a:lnTo>
                    <a:pt x="1314283" y="38652"/>
                  </a:lnTo>
                  <a:lnTo>
                    <a:pt x="1327000" y="37929"/>
                  </a:lnTo>
                  <a:lnTo>
                    <a:pt x="1352445" y="36012"/>
                  </a:lnTo>
                  <a:lnTo>
                    <a:pt x="1365228" y="32081"/>
                  </a:lnTo>
                  <a:lnTo>
                    <a:pt x="1377884" y="34343"/>
                  </a:lnTo>
                  <a:close/>
                </a:path>
                <a:path w="1377950" h="981710">
                  <a:moveTo>
                    <a:pt x="991134" y="933055"/>
                  </a:moveTo>
                  <a:lnTo>
                    <a:pt x="990801" y="949325"/>
                  </a:lnTo>
                  <a:lnTo>
                    <a:pt x="927362" y="945715"/>
                  </a:lnTo>
                  <a:lnTo>
                    <a:pt x="914662" y="945582"/>
                  </a:lnTo>
                  <a:lnTo>
                    <a:pt x="901962" y="945449"/>
                  </a:lnTo>
                  <a:lnTo>
                    <a:pt x="863826" y="946844"/>
                  </a:lnTo>
                  <a:lnTo>
                    <a:pt x="864157" y="930646"/>
                  </a:lnTo>
                  <a:lnTo>
                    <a:pt x="902292" y="929295"/>
                  </a:lnTo>
                  <a:lnTo>
                    <a:pt x="953073" y="930738"/>
                  </a:lnTo>
                  <a:lnTo>
                    <a:pt x="965769" y="931099"/>
                  </a:lnTo>
                  <a:lnTo>
                    <a:pt x="991134" y="933055"/>
                  </a:lnTo>
                  <a:close/>
                </a:path>
                <a:path w="1377950" h="981710">
                  <a:moveTo>
                    <a:pt x="1346537" y="946348"/>
                  </a:moveTo>
                  <a:lnTo>
                    <a:pt x="1346030" y="971139"/>
                  </a:lnTo>
                  <a:lnTo>
                    <a:pt x="1333434" y="965924"/>
                  </a:lnTo>
                  <a:lnTo>
                    <a:pt x="1320762" y="964407"/>
                  </a:lnTo>
                  <a:lnTo>
                    <a:pt x="1320757" y="964671"/>
                  </a:lnTo>
                  <a:lnTo>
                    <a:pt x="1308067" y="964018"/>
                  </a:lnTo>
                  <a:lnTo>
                    <a:pt x="1282733" y="960556"/>
                  </a:lnTo>
                  <a:lnTo>
                    <a:pt x="1270033" y="960412"/>
                  </a:lnTo>
                  <a:lnTo>
                    <a:pt x="1257333" y="960268"/>
                  </a:lnTo>
                  <a:lnTo>
                    <a:pt x="1219178" y="962582"/>
                  </a:lnTo>
                  <a:lnTo>
                    <a:pt x="1193668" y="967702"/>
                  </a:lnTo>
                  <a:lnTo>
                    <a:pt x="1194072" y="947963"/>
                  </a:lnTo>
                  <a:lnTo>
                    <a:pt x="1219488" y="947437"/>
                  </a:lnTo>
                  <a:lnTo>
                    <a:pt x="1283015" y="946731"/>
                  </a:lnTo>
                  <a:lnTo>
                    <a:pt x="1333771" y="949440"/>
                  </a:lnTo>
                  <a:lnTo>
                    <a:pt x="1333777" y="949131"/>
                  </a:lnTo>
                  <a:lnTo>
                    <a:pt x="1346537" y="946348"/>
                  </a:lnTo>
                  <a:close/>
                </a:path>
                <a:path w="1377950" h="981710">
                  <a:moveTo>
                    <a:pt x="1310748" y="832900"/>
                  </a:moveTo>
                  <a:lnTo>
                    <a:pt x="1310562" y="842000"/>
                  </a:lnTo>
                  <a:lnTo>
                    <a:pt x="1297784" y="845693"/>
                  </a:lnTo>
                  <a:lnTo>
                    <a:pt x="1297994" y="835421"/>
                  </a:lnTo>
                  <a:lnTo>
                    <a:pt x="1310748" y="832900"/>
                  </a:lnTo>
                  <a:close/>
                </a:path>
                <a:path w="1377950" h="981710">
                  <a:moveTo>
                    <a:pt x="1312529" y="745787"/>
                  </a:moveTo>
                  <a:lnTo>
                    <a:pt x="1312264" y="758724"/>
                  </a:lnTo>
                  <a:lnTo>
                    <a:pt x="1299484" y="762509"/>
                  </a:lnTo>
                  <a:lnTo>
                    <a:pt x="1299783" y="747894"/>
                  </a:lnTo>
                  <a:lnTo>
                    <a:pt x="1312529" y="745787"/>
                  </a:lnTo>
                  <a:close/>
                </a:path>
                <a:path w="1377950" h="981710">
                  <a:moveTo>
                    <a:pt x="1314395" y="654500"/>
                  </a:moveTo>
                  <a:lnTo>
                    <a:pt x="1314307" y="658816"/>
                  </a:lnTo>
                  <a:lnTo>
                    <a:pt x="1301554" y="661263"/>
                  </a:lnTo>
                  <a:lnTo>
                    <a:pt x="1301733" y="652523"/>
                  </a:lnTo>
                  <a:lnTo>
                    <a:pt x="1314395" y="654500"/>
                  </a:lnTo>
                  <a:close/>
                </a:path>
                <a:path w="1377950" h="981710">
                  <a:moveTo>
                    <a:pt x="1316217" y="565402"/>
                  </a:moveTo>
                  <a:lnTo>
                    <a:pt x="1316095" y="571377"/>
                  </a:lnTo>
                  <a:lnTo>
                    <a:pt x="1303433" y="569371"/>
                  </a:lnTo>
                  <a:lnTo>
                    <a:pt x="1303577" y="562316"/>
                  </a:lnTo>
                  <a:lnTo>
                    <a:pt x="1316217" y="565402"/>
                  </a:lnTo>
                  <a:close/>
                </a:path>
                <a:path w="1377950" h="981710">
                  <a:moveTo>
                    <a:pt x="1318320" y="462525"/>
                  </a:moveTo>
                  <a:lnTo>
                    <a:pt x="1318181" y="469327"/>
                  </a:lnTo>
                  <a:lnTo>
                    <a:pt x="1305427" y="471825"/>
                  </a:lnTo>
                  <a:lnTo>
                    <a:pt x="1305565" y="465069"/>
                  </a:lnTo>
                  <a:lnTo>
                    <a:pt x="1318320" y="462525"/>
                  </a:lnTo>
                  <a:close/>
                </a:path>
                <a:path w="1377950" h="981710">
                  <a:moveTo>
                    <a:pt x="1320197" y="370701"/>
                  </a:moveTo>
                  <a:lnTo>
                    <a:pt x="1319948" y="382880"/>
                  </a:lnTo>
                  <a:lnTo>
                    <a:pt x="1307180" y="386090"/>
                  </a:lnTo>
                  <a:lnTo>
                    <a:pt x="1307457" y="372533"/>
                  </a:lnTo>
                  <a:lnTo>
                    <a:pt x="1320197" y="370701"/>
                  </a:lnTo>
                  <a:close/>
                </a:path>
                <a:path w="1377950" h="981710">
                  <a:moveTo>
                    <a:pt x="1321831" y="290803"/>
                  </a:moveTo>
                  <a:lnTo>
                    <a:pt x="1321655" y="299375"/>
                  </a:lnTo>
                  <a:lnTo>
                    <a:pt x="1308877" y="303090"/>
                  </a:lnTo>
                  <a:lnTo>
                    <a:pt x="1309084" y="292934"/>
                  </a:lnTo>
                  <a:lnTo>
                    <a:pt x="1321831" y="290803"/>
                  </a:lnTo>
                  <a:close/>
                </a:path>
                <a:path w="1377950" h="981710">
                  <a:moveTo>
                    <a:pt x="1323769" y="195969"/>
                  </a:moveTo>
                  <a:lnTo>
                    <a:pt x="1323580" y="205207"/>
                  </a:lnTo>
                  <a:lnTo>
                    <a:pt x="1310904" y="203913"/>
                  </a:lnTo>
                  <a:lnTo>
                    <a:pt x="1311014" y="198559"/>
                  </a:lnTo>
                  <a:lnTo>
                    <a:pt x="1323769" y="195969"/>
                  </a:lnTo>
                  <a:close/>
                </a:path>
                <a:path w="1377950" h="981710">
                  <a:moveTo>
                    <a:pt x="1325596" y="106604"/>
                  </a:moveTo>
                  <a:lnTo>
                    <a:pt x="1325420" y="115244"/>
                  </a:lnTo>
                  <a:lnTo>
                    <a:pt x="1312673" y="117397"/>
                  </a:lnTo>
                  <a:lnTo>
                    <a:pt x="1312870" y="107746"/>
                  </a:lnTo>
                  <a:lnTo>
                    <a:pt x="1325596" y="106604"/>
                  </a:lnTo>
                  <a:close/>
                </a:path>
                <a:path w="1377950" h="981710">
                  <a:moveTo>
                    <a:pt x="1363365" y="123215"/>
                  </a:moveTo>
                  <a:lnTo>
                    <a:pt x="1349963" y="778735"/>
                  </a:lnTo>
                  <a:lnTo>
                    <a:pt x="1338297" y="728055"/>
                  </a:lnTo>
                  <a:lnTo>
                    <a:pt x="1349638" y="173328"/>
                  </a:lnTo>
                  <a:lnTo>
                    <a:pt x="1363365" y="123215"/>
                  </a:lnTo>
                  <a:close/>
                </a:path>
                <a:path w="1377950" h="981710">
                  <a:moveTo>
                    <a:pt x="1371777" y="954424"/>
                  </a:moveTo>
                  <a:lnTo>
                    <a:pt x="1371506" y="967648"/>
                  </a:lnTo>
                  <a:lnTo>
                    <a:pt x="1358767" y="969468"/>
                  </a:lnTo>
                  <a:lnTo>
                    <a:pt x="1359257" y="945470"/>
                  </a:lnTo>
                  <a:lnTo>
                    <a:pt x="1371777" y="9544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46434" y="2087657"/>
              <a:ext cx="3038474" cy="819933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375747" y="8792369"/>
              <a:ext cx="1558925" cy="1266825"/>
            </a:xfrm>
            <a:custGeom>
              <a:avLst/>
              <a:gdLst/>
              <a:ahLst/>
              <a:cxnLst/>
              <a:rect l="l" t="t" r="r" b="b"/>
              <a:pathLst>
                <a:path w="1558925" h="1266825">
                  <a:moveTo>
                    <a:pt x="1558447" y="12"/>
                  </a:moveTo>
                  <a:lnTo>
                    <a:pt x="1558447" y="1266559"/>
                  </a:lnTo>
                  <a:lnTo>
                    <a:pt x="630006" y="1266516"/>
                  </a:lnTo>
                  <a:lnTo>
                    <a:pt x="579720" y="1263921"/>
                  </a:lnTo>
                  <a:lnTo>
                    <a:pt x="529848" y="1257422"/>
                  </a:lnTo>
                  <a:lnTo>
                    <a:pt x="481538" y="1247262"/>
                  </a:lnTo>
                  <a:lnTo>
                    <a:pt x="481278" y="1247207"/>
                  </a:lnTo>
                  <a:lnTo>
                    <a:pt x="434131" y="1233419"/>
                  </a:lnTo>
                  <a:lnTo>
                    <a:pt x="388574" y="1216211"/>
                  </a:lnTo>
                  <a:lnTo>
                    <a:pt x="344761" y="1195732"/>
                  </a:lnTo>
                  <a:lnTo>
                    <a:pt x="302846" y="1172133"/>
                  </a:lnTo>
                  <a:lnTo>
                    <a:pt x="262985" y="1145564"/>
                  </a:lnTo>
                  <a:lnTo>
                    <a:pt x="225331" y="1116176"/>
                  </a:lnTo>
                  <a:lnTo>
                    <a:pt x="190040" y="1084118"/>
                  </a:lnTo>
                  <a:lnTo>
                    <a:pt x="157265" y="1049541"/>
                  </a:lnTo>
                  <a:lnTo>
                    <a:pt x="127163" y="1012595"/>
                  </a:lnTo>
                  <a:lnTo>
                    <a:pt x="99886" y="973431"/>
                  </a:lnTo>
                  <a:lnTo>
                    <a:pt x="75590" y="932197"/>
                  </a:lnTo>
                  <a:lnTo>
                    <a:pt x="54430" y="889045"/>
                  </a:lnTo>
                  <a:lnTo>
                    <a:pt x="36560" y="844125"/>
                  </a:lnTo>
                  <a:lnTo>
                    <a:pt x="21536" y="794015"/>
                  </a:lnTo>
                  <a:lnTo>
                    <a:pt x="9997" y="741430"/>
                  </a:lnTo>
                  <a:lnTo>
                    <a:pt x="2596" y="687394"/>
                  </a:lnTo>
                  <a:lnTo>
                    <a:pt x="0" y="632929"/>
                  </a:lnTo>
                  <a:lnTo>
                    <a:pt x="2272" y="579147"/>
                  </a:lnTo>
                  <a:lnTo>
                    <a:pt x="8961" y="526649"/>
                  </a:lnTo>
                  <a:lnTo>
                    <a:pt x="19787" y="475688"/>
                  </a:lnTo>
                  <a:lnTo>
                    <a:pt x="34488" y="426518"/>
                  </a:lnTo>
                  <a:lnTo>
                    <a:pt x="35189" y="425147"/>
                  </a:lnTo>
                  <a:lnTo>
                    <a:pt x="35189" y="423775"/>
                  </a:lnTo>
                  <a:lnTo>
                    <a:pt x="35890" y="422404"/>
                  </a:lnTo>
                  <a:lnTo>
                    <a:pt x="54124" y="377936"/>
                  </a:lnTo>
                  <a:lnTo>
                    <a:pt x="75590" y="335139"/>
                  </a:lnTo>
                  <a:lnTo>
                    <a:pt x="100163" y="294119"/>
                  </a:lnTo>
                  <a:lnTo>
                    <a:pt x="127657" y="255095"/>
                  </a:lnTo>
                  <a:lnTo>
                    <a:pt x="157930" y="218210"/>
                  </a:lnTo>
                  <a:lnTo>
                    <a:pt x="190825" y="183625"/>
                  </a:lnTo>
                  <a:lnTo>
                    <a:pt x="226188" y="151504"/>
                  </a:lnTo>
                  <a:lnTo>
                    <a:pt x="263865" y="122008"/>
                  </a:lnTo>
                  <a:lnTo>
                    <a:pt x="303700" y="95299"/>
                  </a:lnTo>
                  <a:lnTo>
                    <a:pt x="345540" y="71541"/>
                  </a:lnTo>
                  <a:lnTo>
                    <a:pt x="389230" y="50894"/>
                  </a:lnTo>
                  <a:lnTo>
                    <a:pt x="434614" y="33521"/>
                  </a:lnTo>
                  <a:lnTo>
                    <a:pt x="481278" y="19661"/>
                  </a:lnTo>
                  <a:lnTo>
                    <a:pt x="529848" y="9245"/>
                  </a:lnTo>
                  <a:lnTo>
                    <a:pt x="579389" y="2667"/>
                  </a:lnTo>
                  <a:lnTo>
                    <a:pt x="630006" y="0"/>
                  </a:lnTo>
                  <a:lnTo>
                    <a:pt x="1558447" y="12"/>
                  </a:lnTo>
                  <a:close/>
                </a:path>
              </a:pathLst>
            </a:custGeom>
            <a:solidFill>
              <a:srgbClr val="D8B88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3834" y="5051328"/>
              <a:ext cx="6200759" cy="421004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948787" y="9640993"/>
              <a:ext cx="1393190" cy="261620"/>
            </a:xfrm>
            <a:custGeom>
              <a:avLst/>
              <a:gdLst/>
              <a:ahLst/>
              <a:cxnLst/>
              <a:rect l="l" t="t" r="r" b="b"/>
              <a:pathLst>
                <a:path w="1393190" h="261620">
                  <a:moveTo>
                    <a:pt x="1171928" y="261297"/>
                  </a:moveTo>
                  <a:lnTo>
                    <a:pt x="1153764" y="259585"/>
                  </a:lnTo>
                  <a:lnTo>
                    <a:pt x="1143559" y="242672"/>
                  </a:lnTo>
                  <a:lnTo>
                    <a:pt x="1143491" y="221282"/>
                  </a:lnTo>
                  <a:lnTo>
                    <a:pt x="1155738" y="206135"/>
                  </a:lnTo>
                  <a:lnTo>
                    <a:pt x="1181087" y="195192"/>
                  </a:lnTo>
                  <a:lnTo>
                    <a:pt x="1206576" y="184613"/>
                  </a:lnTo>
                  <a:lnTo>
                    <a:pt x="1232165" y="174286"/>
                  </a:lnTo>
                  <a:lnTo>
                    <a:pt x="1257816" y="164101"/>
                  </a:lnTo>
                  <a:lnTo>
                    <a:pt x="1208342" y="161920"/>
                  </a:lnTo>
                  <a:lnTo>
                    <a:pt x="1158882" y="159446"/>
                  </a:lnTo>
                  <a:lnTo>
                    <a:pt x="1109430" y="156763"/>
                  </a:lnTo>
                  <a:lnTo>
                    <a:pt x="961096" y="148294"/>
                  </a:lnTo>
                  <a:lnTo>
                    <a:pt x="911645" y="145607"/>
                  </a:lnTo>
                  <a:lnTo>
                    <a:pt x="862184" y="143127"/>
                  </a:lnTo>
                  <a:lnTo>
                    <a:pt x="812711" y="140938"/>
                  </a:lnTo>
                  <a:lnTo>
                    <a:pt x="763220" y="139121"/>
                  </a:lnTo>
                  <a:lnTo>
                    <a:pt x="713708" y="137761"/>
                  </a:lnTo>
                  <a:lnTo>
                    <a:pt x="664913" y="136821"/>
                  </a:lnTo>
                  <a:lnTo>
                    <a:pt x="616110" y="136119"/>
                  </a:lnTo>
                  <a:lnTo>
                    <a:pt x="469679" y="134608"/>
                  </a:lnTo>
                  <a:lnTo>
                    <a:pt x="420870" y="134025"/>
                  </a:lnTo>
                  <a:lnTo>
                    <a:pt x="323296" y="132517"/>
                  </a:lnTo>
                  <a:lnTo>
                    <a:pt x="274517" y="132143"/>
                  </a:lnTo>
                  <a:lnTo>
                    <a:pt x="225742" y="132315"/>
                  </a:lnTo>
                  <a:lnTo>
                    <a:pt x="176986" y="133202"/>
                  </a:lnTo>
                  <a:lnTo>
                    <a:pt x="128260" y="134976"/>
                  </a:lnTo>
                  <a:lnTo>
                    <a:pt x="79579" y="137809"/>
                  </a:lnTo>
                  <a:lnTo>
                    <a:pt x="30956" y="141870"/>
                  </a:lnTo>
                  <a:lnTo>
                    <a:pt x="10228" y="136858"/>
                  </a:lnTo>
                  <a:lnTo>
                    <a:pt x="0" y="122383"/>
                  </a:lnTo>
                  <a:lnTo>
                    <a:pt x="3131" y="106608"/>
                  </a:lnTo>
                  <a:lnTo>
                    <a:pt x="22481" y="97691"/>
                  </a:lnTo>
                  <a:lnTo>
                    <a:pt x="71104" y="93629"/>
                  </a:lnTo>
                  <a:lnTo>
                    <a:pt x="119785" y="90797"/>
                  </a:lnTo>
                  <a:lnTo>
                    <a:pt x="168511" y="89022"/>
                  </a:lnTo>
                  <a:lnTo>
                    <a:pt x="217268" y="88135"/>
                  </a:lnTo>
                  <a:lnTo>
                    <a:pt x="266042" y="87963"/>
                  </a:lnTo>
                  <a:lnTo>
                    <a:pt x="314821" y="88337"/>
                  </a:lnTo>
                  <a:lnTo>
                    <a:pt x="412394" y="89845"/>
                  </a:lnTo>
                  <a:lnTo>
                    <a:pt x="607636" y="91938"/>
                  </a:lnTo>
                  <a:lnTo>
                    <a:pt x="656440" y="92641"/>
                  </a:lnTo>
                  <a:lnTo>
                    <a:pt x="705237" y="93582"/>
                  </a:lnTo>
                  <a:lnTo>
                    <a:pt x="757206" y="95022"/>
                  </a:lnTo>
                  <a:lnTo>
                    <a:pt x="809152" y="96962"/>
                  </a:lnTo>
                  <a:lnTo>
                    <a:pt x="861079" y="99304"/>
                  </a:lnTo>
                  <a:lnTo>
                    <a:pt x="912993" y="101952"/>
                  </a:lnTo>
                  <a:lnTo>
                    <a:pt x="1120600" y="113682"/>
                  </a:lnTo>
                  <a:lnTo>
                    <a:pt x="1172511" y="116417"/>
                  </a:lnTo>
                  <a:lnTo>
                    <a:pt x="1224435" y="118880"/>
                  </a:lnTo>
                  <a:lnTo>
                    <a:pt x="1276376" y="120974"/>
                  </a:lnTo>
                  <a:lnTo>
                    <a:pt x="1264244" y="114901"/>
                  </a:lnTo>
                  <a:lnTo>
                    <a:pt x="1202617" y="81619"/>
                  </a:lnTo>
                  <a:lnTo>
                    <a:pt x="1174926" y="65895"/>
                  </a:lnTo>
                  <a:lnTo>
                    <a:pt x="1147885" y="49146"/>
                  </a:lnTo>
                  <a:lnTo>
                    <a:pt x="1138525" y="32283"/>
                  </a:lnTo>
                  <a:lnTo>
                    <a:pt x="1145317" y="13111"/>
                  </a:lnTo>
                  <a:lnTo>
                    <a:pt x="1161367" y="0"/>
                  </a:lnTo>
                  <a:lnTo>
                    <a:pt x="1179780" y="1318"/>
                  </a:lnTo>
                  <a:lnTo>
                    <a:pt x="1208403" y="19015"/>
                  </a:lnTo>
                  <a:lnTo>
                    <a:pt x="1237733" y="35603"/>
                  </a:lnTo>
                  <a:lnTo>
                    <a:pt x="1297038" y="67564"/>
                  </a:lnTo>
                  <a:lnTo>
                    <a:pt x="1320420" y="79712"/>
                  </a:lnTo>
                  <a:lnTo>
                    <a:pt x="1344868" y="92643"/>
                  </a:lnTo>
                  <a:lnTo>
                    <a:pt x="1368136" y="107280"/>
                  </a:lnTo>
                  <a:lnTo>
                    <a:pt x="1387977" y="124542"/>
                  </a:lnTo>
                  <a:lnTo>
                    <a:pt x="1392410" y="132281"/>
                  </a:lnTo>
                  <a:lnTo>
                    <a:pt x="1393007" y="140771"/>
                  </a:lnTo>
                  <a:lnTo>
                    <a:pt x="1390447" y="149352"/>
                  </a:lnTo>
                  <a:lnTo>
                    <a:pt x="1385408" y="157367"/>
                  </a:lnTo>
                  <a:lnTo>
                    <a:pt x="1384305" y="161548"/>
                  </a:lnTo>
                  <a:lnTo>
                    <a:pt x="1346052" y="190556"/>
                  </a:lnTo>
                  <a:lnTo>
                    <a:pt x="1308400" y="205646"/>
                  </a:lnTo>
                  <a:lnTo>
                    <a:pt x="1239923" y="232876"/>
                  </a:lnTo>
                  <a:lnTo>
                    <a:pt x="1205812" y="246789"/>
                  </a:lnTo>
                  <a:lnTo>
                    <a:pt x="1171928" y="26129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5293472" y="1770812"/>
            <a:ext cx="76581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55" dirty="0">
                <a:latin typeface="Tahoma"/>
                <a:cs typeface="Tahoma"/>
              </a:rPr>
              <a:t>PLAN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51286" y="5016500"/>
            <a:ext cx="4926965" cy="292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1900"/>
              </a:lnSpc>
              <a:spcBef>
                <a:spcPts val="100"/>
              </a:spcBef>
            </a:pPr>
            <a:r>
              <a:rPr sz="1800" spc="60" dirty="0">
                <a:solidFill>
                  <a:srgbClr val="34608D"/>
                </a:solidFill>
                <a:latin typeface="Lucida Sans Unicode"/>
                <a:cs typeface="Lucida Sans Unicode"/>
              </a:rPr>
              <a:t>Avant</a:t>
            </a:r>
            <a:r>
              <a:rPr sz="1800" spc="2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les</a:t>
            </a:r>
            <a:r>
              <a:rPr sz="1800" spc="254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travaux,</a:t>
            </a:r>
            <a:r>
              <a:rPr sz="1800" spc="254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145" dirty="0">
                <a:solidFill>
                  <a:srgbClr val="34608D"/>
                </a:solidFill>
                <a:latin typeface="Lucida Sans Unicode"/>
                <a:cs typeface="Lucida Sans Unicode"/>
              </a:rPr>
              <a:t>ce</a:t>
            </a:r>
            <a:r>
              <a:rPr sz="1800" spc="254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logement</a:t>
            </a:r>
            <a:r>
              <a:rPr sz="1800" spc="254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offrait</a:t>
            </a:r>
            <a:r>
              <a:rPr sz="1800" spc="2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un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fort</a:t>
            </a:r>
            <a:r>
              <a:rPr sz="1800" spc="315" dirty="0">
                <a:solidFill>
                  <a:srgbClr val="34608D"/>
                </a:solidFill>
                <a:latin typeface="Lucida Sans Unicode"/>
                <a:cs typeface="Lucida Sans Unicode"/>
              </a:rPr>
              <a:t> 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potentiel</a:t>
            </a:r>
            <a:r>
              <a:rPr sz="1800" spc="315" dirty="0">
                <a:solidFill>
                  <a:srgbClr val="34608D"/>
                </a:solidFill>
                <a:latin typeface="Lucida Sans Unicode"/>
                <a:cs typeface="Lucida Sans Unicode"/>
              </a:rPr>
              <a:t>   </a:t>
            </a:r>
            <a:r>
              <a:rPr sz="1800" spc="85" dirty="0">
                <a:solidFill>
                  <a:srgbClr val="34608D"/>
                </a:solidFill>
                <a:latin typeface="Lucida Sans Unicode"/>
                <a:cs typeface="Lucida Sans Unicode"/>
              </a:rPr>
              <a:t>mais</a:t>
            </a:r>
            <a:r>
              <a:rPr sz="1800" spc="315" dirty="0">
                <a:solidFill>
                  <a:srgbClr val="34608D"/>
                </a:solidFill>
                <a:latin typeface="Lucida Sans Unicode"/>
                <a:cs typeface="Lucida Sans Unicode"/>
              </a:rPr>
              <a:t> 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souffrait</a:t>
            </a:r>
            <a:r>
              <a:rPr sz="1800" spc="315" dirty="0">
                <a:solidFill>
                  <a:srgbClr val="34608D"/>
                </a:solidFill>
                <a:latin typeface="Lucida Sans Unicode"/>
                <a:cs typeface="Lucida Sans Unicode"/>
              </a:rPr>
              <a:t>  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d’une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configuration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cloisonnée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un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105" dirty="0">
                <a:solidFill>
                  <a:srgbClr val="34608D"/>
                </a:solidFill>
                <a:latin typeface="Lucida Sans Unicode"/>
                <a:cs typeface="Lucida Sans Unicode"/>
              </a:rPr>
              <a:t>manque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lumière</a:t>
            </a:r>
            <a:r>
              <a:rPr sz="18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naturelle.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31900"/>
              </a:lnSpc>
            </a:pPr>
            <a:r>
              <a:rPr sz="1800" b="1" u="heavy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L’ob</a:t>
            </a:r>
            <a:r>
              <a:rPr sz="1800" b="1" dirty="0">
                <a:solidFill>
                  <a:srgbClr val="34608D"/>
                </a:solidFill>
                <a:latin typeface="Trebuchet MS"/>
                <a:cs typeface="Trebuchet MS"/>
              </a:rPr>
              <a:t>j</a:t>
            </a:r>
            <a:r>
              <a:rPr sz="1800" b="1" u="heavy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ectif</a:t>
            </a:r>
            <a:r>
              <a:rPr sz="1800" b="1" spc="475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cette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  rénovation:</a:t>
            </a:r>
            <a:r>
              <a:rPr sz="18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ouvrir</a:t>
            </a:r>
            <a:r>
              <a:rPr sz="18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les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volumes,</a:t>
            </a:r>
            <a:r>
              <a:rPr sz="1800" spc="4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valoriser</a:t>
            </a:r>
            <a:r>
              <a:rPr sz="1800" spc="4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la</a:t>
            </a:r>
            <a:r>
              <a:rPr sz="1800" spc="4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lumière</a:t>
            </a:r>
            <a:r>
              <a:rPr sz="1800" spc="4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800" spc="4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34608D"/>
                </a:solidFill>
                <a:latin typeface="Lucida Sans Unicode"/>
                <a:cs typeface="Lucida Sans Unicode"/>
              </a:rPr>
              <a:t>créer</a:t>
            </a:r>
            <a:r>
              <a:rPr sz="1800" spc="4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un </a:t>
            </a:r>
            <a:r>
              <a:rPr sz="1800" spc="125" dirty="0">
                <a:solidFill>
                  <a:srgbClr val="34608D"/>
                </a:solidFill>
                <a:latin typeface="Lucida Sans Unicode"/>
                <a:cs typeface="Lucida Sans Unicode"/>
              </a:rPr>
              <a:t>espace</a:t>
            </a:r>
            <a:r>
              <a:rPr sz="1800" spc="-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vie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90" dirty="0">
                <a:solidFill>
                  <a:srgbClr val="34608D"/>
                </a:solidFill>
                <a:latin typeface="Lucida Sans Unicode"/>
                <a:cs typeface="Lucida Sans Unicode"/>
              </a:rPr>
              <a:t>agréable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harmonieux.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815417" y="9279855"/>
            <a:ext cx="9042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10" dirty="0">
                <a:solidFill>
                  <a:srgbClr val="FFFFFF"/>
                </a:solidFill>
                <a:latin typeface="Tahoma"/>
                <a:cs typeface="Tahoma"/>
              </a:rPr>
              <a:t>AVANT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60058" y="9527520"/>
            <a:ext cx="3297554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80" dirty="0">
                <a:solidFill>
                  <a:srgbClr val="34608D"/>
                </a:solidFill>
                <a:latin typeface="Tahoma"/>
                <a:cs typeface="Tahoma"/>
              </a:rPr>
              <a:t>Projection</a:t>
            </a:r>
            <a:r>
              <a:rPr sz="1900" spc="-7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1900" spc="90" dirty="0">
                <a:solidFill>
                  <a:srgbClr val="34608D"/>
                </a:solidFill>
                <a:latin typeface="Tahoma"/>
                <a:cs typeface="Tahoma"/>
              </a:rPr>
              <a:t>3D</a:t>
            </a:r>
            <a:r>
              <a:rPr sz="1900" spc="-7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1900" spc="100" dirty="0">
                <a:solidFill>
                  <a:srgbClr val="34608D"/>
                </a:solidFill>
                <a:latin typeface="Tahoma"/>
                <a:cs typeface="Tahoma"/>
              </a:rPr>
              <a:t>avant</a:t>
            </a:r>
            <a:r>
              <a:rPr sz="1900" spc="-7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1900" spc="125" dirty="0">
                <a:solidFill>
                  <a:srgbClr val="34608D"/>
                </a:solidFill>
                <a:latin typeface="Tahoma"/>
                <a:cs typeface="Tahoma"/>
              </a:rPr>
              <a:t>travaux</a:t>
            </a:r>
            <a:endParaRPr sz="19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51134" y="3920648"/>
            <a:ext cx="295148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85" dirty="0">
                <a:solidFill>
                  <a:srgbClr val="34608D"/>
                </a:solidFill>
                <a:latin typeface="Tahoma"/>
                <a:cs typeface="Tahoma"/>
              </a:rPr>
              <a:t>Phase</a:t>
            </a:r>
            <a:r>
              <a:rPr sz="2200" spc="-18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200" spc="-280" dirty="0">
                <a:solidFill>
                  <a:srgbClr val="34608D"/>
                </a:solidFill>
                <a:latin typeface="Tahoma"/>
                <a:cs typeface="Tahoma"/>
              </a:rPr>
              <a:t>:</a:t>
            </a:r>
            <a:r>
              <a:rPr sz="2200" spc="-17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34608D"/>
                </a:solidFill>
                <a:latin typeface="Tahoma"/>
                <a:cs typeface="Tahoma"/>
              </a:rPr>
              <a:t>Avant</a:t>
            </a:r>
            <a:r>
              <a:rPr sz="2200" spc="-17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34608D"/>
                </a:solidFill>
                <a:latin typeface="Tahoma"/>
                <a:cs typeface="Tahoma"/>
              </a:rPr>
              <a:t>travaux</a:t>
            </a:r>
            <a:endParaRPr sz="22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81036" y="1001997"/>
            <a:ext cx="6886575" cy="1789016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50"/>
              </a:spcBef>
            </a:pPr>
            <a:r>
              <a:rPr sz="3900" b="1" dirty="0" err="1">
                <a:solidFill>
                  <a:srgbClr val="D8B884"/>
                </a:solidFill>
                <a:latin typeface="Tahoma"/>
                <a:cs typeface="Tahoma"/>
              </a:rPr>
              <a:t>Réalisation</a:t>
            </a:r>
            <a:r>
              <a:rPr sz="3900" b="1" spc="-105" dirty="0">
                <a:solidFill>
                  <a:srgbClr val="1F3B3A"/>
                </a:solidFill>
                <a:latin typeface="Tahoma"/>
                <a:cs typeface="Tahoma"/>
              </a:rPr>
              <a:t> </a:t>
            </a:r>
            <a:endParaRPr lang="fr-FR" sz="3900" b="1" spc="-105" dirty="0">
              <a:solidFill>
                <a:srgbClr val="1F3B3A"/>
              </a:solidFill>
              <a:latin typeface="Tahoma"/>
              <a:cs typeface="Tahoma"/>
            </a:endParaRPr>
          </a:p>
          <a:p>
            <a:pPr marL="12700" marR="5080">
              <a:lnSpc>
                <a:spcPct val="101000"/>
              </a:lnSpc>
              <a:spcBef>
                <a:spcPts val="50"/>
              </a:spcBef>
            </a:pPr>
            <a:r>
              <a:rPr sz="3900" b="1" spc="200" dirty="0">
                <a:solidFill>
                  <a:srgbClr val="34608D"/>
                </a:solidFill>
                <a:latin typeface="Tahoma"/>
                <a:cs typeface="Tahoma"/>
              </a:rPr>
              <a:t>T2</a:t>
            </a:r>
            <a:r>
              <a:rPr sz="3900" b="1" spc="-10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900" b="1" spc="120" dirty="0">
                <a:solidFill>
                  <a:srgbClr val="34608D"/>
                </a:solidFill>
                <a:latin typeface="Tahoma"/>
                <a:cs typeface="Tahoma"/>
              </a:rPr>
              <a:t>Saint</a:t>
            </a:r>
            <a:r>
              <a:rPr sz="3900" b="1" spc="-10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900" b="1" spc="-10" dirty="0">
                <a:solidFill>
                  <a:srgbClr val="34608D"/>
                </a:solidFill>
                <a:latin typeface="Tahoma"/>
                <a:cs typeface="Tahoma"/>
              </a:rPr>
              <a:t>Gilles </a:t>
            </a:r>
            <a:r>
              <a:rPr sz="3900" b="1" spc="65" dirty="0">
                <a:solidFill>
                  <a:srgbClr val="34608D"/>
                </a:solidFill>
                <a:latin typeface="Tahoma"/>
                <a:cs typeface="Tahoma"/>
              </a:rPr>
              <a:t>les</a:t>
            </a:r>
            <a:r>
              <a:rPr sz="3900" b="1" spc="-20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900" b="1" spc="85" dirty="0">
                <a:solidFill>
                  <a:srgbClr val="34608D"/>
                </a:solidFill>
                <a:latin typeface="Tahoma"/>
                <a:cs typeface="Tahoma"/>
              </a:rPr>
              <a:t>Bains</a:t>
            </a:r>
            <a:r>
              <a:rPr sz="3900" b="1" spc="-20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900" b="1" dirty="0">
                <a:solidFill>
                  <a:srgbClr val="34608D"/>
                </a:solidFill>
                <a:latin typeface="Tahoma"/>
                <a:cs typeface="Tahoma"/>
              </a:rPr>
              <a:t>-</a:t>
            </a:r>
            <a:r>
              <a:rPr sz="3900" b="1" spc="-19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900" b="1" spc="320" dirty="0">
                <a:solidFill>
                  <a:srgbClr val="34608D"/>
                </a:solidFill>
                <a:latin typeface="Tahoma"/>
                <a:cs typeface="Tahoma"/>
              </a:rPr>
              <a:t>54</a:t>
            </a:r>
            <a:r>
              <a:rPr sz="3900" b="1" spc="-20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900" b="1" spc="120" dirty="0">
                <a:solidFill>
                  <a:srgbClr val="34608D"/>
                </a:solidFill>
                <a:latin typeface="Tahoma"/>
                <a:cs typeface="Tahoma"/>
              </a:rPr>
              <a:t>m2</a:t>
            </a:r>
            <a:endParaRPr sz="39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69022" y="657657"/>
            <a:ext cx="670560" cy="11131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100" b="1" spc="865" dirty="0">
                <a:solidFill>
                  <a:srgbClr val="D8B884"/>
                </a:solidFill>
                <a:latin typeface="Trebuchet MS"/>
                <a:cs typeface="Trebuchet MS"/>
              </a:rPr>
              <a:t>7</a:t>
            </a:r>
            <a:endParaRPr sz="7100" dirty="0">
              <a:solidFill>
                <a:srgbClr val="D8B884"/>
              </a:solidFill>
              <a:latin typeface="Trebuchet MS"/>
              <a:cs typeface="Trebuchet MS"/>
            </a:endParaRPr>
          </a:p>
        </p:txBody>
      </p:sp>
      <p:pic>
        <p:nvPicPr>
          <p:cNvPr id="17" name="Image 16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E792342F-49F3-0559-6315-63959FC36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378" y="8727642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688997" y="0"/>
              <a:ext cx="17599025" cy="10287000"/>
            </a:xfrm>
            <a:custGeom>
              <a:avLst/>
              <a:gdLst/>
              <a:ahLst/>
              <a:cxnLst/>
              <a:rect l="l" t="t" r="r" b="b"/>
              <a:pathLst>
                <a:path w="17599025" h="10287000">
                  <a:moveTo>
                    <a:pt x="0" y="10287000"/>
                  </a:moveTo>
                  <a:lnTo>
                    <a:pt x="17599002" y="10287000"/>
                  </a:lnTo>
                  <a:lnTo>
                    <a:pt x="17599002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4F1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7187" y="4217669"/>
              <a:ext cx="6945096" cy="606932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1"/>
              <a:ext cx="1979295" cy="10287000"/>
            </a:xfrm>
            <a:custGeom>
              <a:avLst/>
              <a:gdLst/>
              <a:ahLst/>
              <a:cxnLst/>
              <a:rect l="l" t="t" r="r" b="b"/>
              <a:pathLst>
                <a:path w="1979295" h="10287000">
                  <a:moveTo>
                    <a:pt x="688987" y="0"/>
                  </a:moveTo>
                  <a:lnTo>
                    <a:pt x="0" y="0"/>
                  </a:lnTo>
                  <a:lnTo>
                    <a:pt x="0" y="10286987"/>
                  </a:lnTo>
                  <a:lnTo>
                    <a:pt x="688987" y="10286987"/>
                  </a:lnTo>
                  <a:lnTo>
                    <a:pt x="688987" y="0"/>
                  </a:lnTo>
                  <a:close/>
                </a:path>
                <a:path w="1979295" h="10287000">
                  <a:moveTo>
                    <a:pt x="1979117" y="3401733"/>
                  </a:moveTo>
                  <a:lnTo>
                    <a:pt x="1063828" y="3401733"/>
                  </a:lnTo>
                  <a:lnTo>
                    <a:pt x="1063828" y="3482708"/>
                  </a:lnTo>
                  <a:lnTo>
                    <a:pt x="1979117" y="3482708"/>
                  </a:lnTo>
                  <a:lnTo>
                    <a:pt x="1979117" y="3401733"/>
                  </a:lnTo>
                  <a:close/>
                </a:path>
              </a:pathLst>
            </a:custGeom>
            <a:solidFill>
              <a:srgbClr val="D8B88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15347264" y="1930191"/>
              <a:ext cx="1377950" cy="981710"/>
            </a:xfrm>
            <a:custGeom>
              <a:avLst/>
              <a:gdLst/>
              <a:ahLst/>
              <a:cxnLst/>
              <a:rect l="l" t="t" r="r" b="b"/>
              <a:pathLst>
                <a:path w="1377950" h="981710">
                  <a:moveTo>
                    <a:pt x="13056" y="931758"/>
                  </a:moveTo>
                  <a:lnTo>
                    <a:pt x="12401" y="963818"/>
                  </a:lnTo>
                  <a:lnTo>
                    <a:pt x="0" y="949075"/>
                  </a:lnTo>
                  <a:lnTo>
                    <a:pt x="13056" y="931758"/>
                  </a:lnTo>
                  <a:close/>
                </a:path>
                <a:path w="1377950" h="981710">
                  <a:moveTo>
                    <a:pt x="1364465" y="69376"/>
                  </a:moveTo>
                  <a:lnTo>
                    <a:pt x="1364353" y="74868"/>
                  </a:lnTo>
                  <a:lnTo>
                    <a:pt x="1313550" y="74520"/>
                  </a:lnTo>
                  <a:lnTo>
                    <a:pt x="1300851" y="74346"/>
                  </a:lnTo>
                  <a:lnTo>
                    <a:pt x="1288151" y="74173"/>
                  </a:lnTo>
                  <a:lnTo>
                    <a:pt x="1275452" y="74000"/>
                  </a:lnTo>
                  <a:lnTo>
                    <a:pt x="1211963" y="72808"/>
                  </a:lnTo>
                  <a:lnTo>
                    <a:pt x="1186572" y="72147"/>
                  </a:lnTo>
                  <a:lnTo>
                    <a:pt x="1173876" y="71816"/>
                  </a:lnTo>
                  <a:lnTo>
                    <a:pt x="1161180" y="71485"/>
                  </a:lnTo>
                  <a:lnTo>
                    <a:pt x="1110402" y="69880"/>
                  </a:lnTo>
                  <a:lnTo>
                    <a:pt x="1059630" y="68013"/>
                  </a:lnTo>
                  <a:lnTo>
                    <a:pt x="996165" y="65646"/>
                  </a:lnTo>
                  <a:lnTo>
                    <a:pt x="945402" y="63317"/>
                  </a:lnTo>
                  <a:lnTo>
                    <a:pt x="894643" y="60790"/>
                  </a:lnTo>
                  <a:lnTo>
                    <a:pt x="843887" y="58085"/>
                  </a:lnTo>
                  <a:lnTo>
                    <a:pt x="793135" y="55223"/>
                  </a:lnTo>
                  <a:lnTo>
                    <a:pt x="742386" y="52224"/>
                  </a:lnTo>
                  <a:lnTo>
                    <a:pt x="691639" y="49110"/>
                  </a:lnTo>
                  <a:lnTo>
                    <a:pt x="640894" y="45902"/>
                  </a:lnTo>
                  <a:lnTo>
                    <a:pt x="590150" y="42620"/>
                  </a:lnTo>
                  <a:lnTo>
                    <a:pt x="539408" y="39286"/>
                  </a:lnTo>
                  <a:lnTo>
                    <a:pt x="387183" y="29180"/>
                  </a:lnTo>
                  <a:lnTo>
                    <a:pt x="336440" y="25846"/>
                  </a:lnTo>
                  <a:lnTo>
                    <a:pt x="285697" y="22564"/>
                  </a:lnTo>
                  <a:lnTo>
                    <a:pt x="234952" y="19356"/>
                  </a:lnTo>
                  <a:lnTo>
                    <a:pt x="184205" y="16242"/>
                  </a:lnTo>
                  <a:lnTo>
                    <a:pt x="133456" y="13243"/>
                  </a:lnTo>
                  <a:lnTo>
                    <a:pt x="108094" y="11119"/>
                  </a:lnTo>
                  <a:lnTo>
                    <a:pt x="95373" y="11996"/>
                  </a:lnTo>
                  <a:lnTo>
                    <a:pt x="82614" y="14774"/>
                  </a:lnTo>
                  <a:lnTo>
                    <a:pt x="57135" y="18350"/>
                  </a:lnTo>
                  <a:lnTo>
                    <a:pt x="57118" y="19177"/>
                  </a:lnTo>
                  <a:lnTo>
                    <a:pt x="44406" y="19653"/>
                  </a:lnTo>
                  <a:lnTo>
                    <a:pt x="31678" y="20869"/>
                  </a:lnTo>
                  <a:lnTo>
                    <a:pt x="28468" y="177895"/>
                  </a:lnTo>
                  <a:lnTo>
                    <a:pt x="16775" y="128499"/>
                  </a:lnTo>
                  <a:lnTo>
                    <a:pt x="19177" y="11019"/>
                  </a:lnTo>
                  <a:lnTo>
                    <a:pt x="82821" y="4614"/>
                  </a:lnTo>
                  <a:lnTo>
                    <a:pt x="171820" y="709"/>
                  </a:lnTo>
                  <a:lnTo>
                    <a:pt x="222644" y="38"/>
                  </a:lnTo>
                  <a:lnTo>
                    <a:pt x="273455" y="0"/>
                  </a:lnTo>
                  <a:lnTo>
                    <a:pt x="324256" y="494"/>
                  </a:lnTo>
                  <a:lnTo>
                    <a:pt x="387741" y="1860"/>
                  </a:lnTo>
                  <a:lnTo>
                    <a:pt x="387450" y="16114"/>
                  </a:lnTo>
                  <a:lnTo>
                    <a:pt x="425460" y="20889"/>
                  </a:lnTo>
                  <a:lnTo>
                    <a:pt x="463478" y="25284"/>
                  </a:lnTo>
                  <a:lnTo>
                    <a:pt x="501504" y="29321"/>
                  </a:lnTo>
                  <a:lnTo>
                    <a:pt x="552233" y="33283"/>
                  </a:lnTo>
                  <a:lnTo>
                    <a:pt x="602969" y="36934"/>
                  </a:lnTo>
                  <a:lnTo>
                    <a:pt x="653711" y="40297"/>
                  </a:lnTo>
                  <a:lnTo>
                    <a:pt x="717156" y="43655"/>
                  </a:lnTo>
                  <a:lnTo>
                    <a:pt x="767908" y="46512"/>
                  </a:lnTo>
                  <a:lnTo>
                    <a:pt x="831362" y="49409"/>
                  </a:lnTo>
                  <a:lnTo>
                    <a:pt x="882123" y="51852"/>
                  </a:lnTo>
                  <a:lnTo>
                    <a:pt x="945584" y="54382"/>
                  </a:lnTo>
                  <a:lnTo>
                    <a:pt x="996352" y="56503"/>
                  </a:lnTo>
                  <a:lnTo>
                    <a:pt x="1059819" y="58757"/>
                  </a:lnTo>
                  <a:lnTo>
                    <a:pt x="1110591" y="60649"/>
                  </a:lnTo>
                  <a:lnTo>
                    <a:pt x="1174062" y="62721"/>
                  </a:lnTo>
                  <a:lnTo>
                    <a:pt x="1275612" y="66199"/>
                  </a:lnTo>
                  <a:lnTo>
                    <a:pt x="1313690" y="67651"/>
                  </a:lnTo>
                  <a:lnTo>
                    <a:pt x="1364465" y="69376"/>
                  </a:lnTo>
                  <a:close/>
                </a:path>
                <a:path w="1377950" h="981710">
                  <a:moveTo>
                    <a:pt x="1363367" y="744458"/>
                  </a:moveTo>
                  <a:lnTo>
                    <a:pt x="1358711" y="972203"/>
                  </a:lnTo>
                  <a:lnTo>
                    <a:pt x="1345865" y="979209"/>
                  </a:lnTo>
                  <a:lnTo>
                    <a:pt x="1333113" y="981619"/>
                  </a:lnTo>
                  <a:lnTo>
                    <a:pt x="1320418" y="981251"/>
                  </a:lnTo>
                  <a:lnTo>
                    <a:pt x="1307742" y="979920"/>
                  </a:lnTo>
                  <a:lnTo>
                    <a:pt x="1269679" y="977737"/>
                  </a:lnTo>
                  <a:lnTo>
                    <a:pt x="1218919" y="975236"/>
                  </a:lnTo>
                  <a:lnTo>
                    <a:pt x="1117402" y="970166"/>
                  </a:lnTo>
                  <a:lnTo>
                    <a:pt x="1066643" y="967651"/>
                  </a:lnTo>
                  <a:lnTo>
                    <a:pt x="1015882" y="965184"/>
                  </a:lnTo>
                  <a:lnTo>
                    <a:pt x="965121" y="962792"/>
                  </a:lnTo>
                  <a:lnTo>
                    <a:pt x="914357" y="960503"/>
                  </a:lnTo>
                  <a:lnTo>
                    <a:pt x="863591" y="958342"/>
                  </a:lnTo>
                  <a:lnTo>
                    <a:pt x="812821" y="956338"/>
                  </a:lnTo>
                  <a:lnTo>
                    <a:pt x="762047" y="954517"/>
                  </a:lnTo>
                  <a:lnTo>
                    <a:pt x="711270" y="952905"/>
                  </a:lnTo>
                  <a:lnTo>
                    <a:pt x="673183" y="951873"/>
                  </a:lnTo>
                  <a:lnTo>
                    <a:pt x="558906" y="949594"/>
                  </a:lnTo>
                  <a:lnTo>
                    <a:pt x="508105" y="949089"/>
                  </a:lnTo>
                  <a:lnTo>
                    <a:pt x="469995" y="949186"/>
                  </a:lnTo>
                  <a:lnTo>
                    <a:pt x="419181" y="949395"/>
                  </a:lnTo>
                  <a:lnTo>
                    <a:pt x="368358" y="950001"/>
                  </a:lnTo>
                  <a:lnTo>
                    <a:pt x="317526" y="951031"/>
                  </a:lnTo>
                  <a:lnTo>
                    <a:pt x="266685" y="952512"/>
                  </a:lnTo>
                  <a:lnTo>
                    <a:pt x="215834" y="954471"/>
                  </a:lnTo>
                  <a:lnTo>
                    <a:pt x="164973" y="956934"/>
                  </a:lnTo>
                  <a:lnTo>
                    <a:pt x="114101" y="959929"/>
                  </a:lnTo>
                  <a:lnTo>
                    <a:pt x="63218" y="963482"/>
                  </a:lnTo>
                  <a:lnTo>
                    <a:pt x="12323" y="967620"/>
                  </a:lnTo>
                  <a:lnTo>
                    <a:pt x="27377" y="231256"/>
                  </a:lnTo>
                  <a:lnTo>
                    <a:pt x="39070" y="280631"/>
                  </a:lnTo>
                  <a:lnTo>
                    <a:pt x="25385" y="950048"/>
                  </a:lnTo>
                  <a:lnTo>
                    <a:pt x="63513" y="949070"/>
                  </a:lnTo>
                  <a:lnTo>
                    <a:pt x="88935" y="948226"/>
                  </a:lnTo>
                  <a:lnTo>
                    <a:pt x="114360" y="947271"/>
                  </a:lnTo>
                  <a:lnTo>
                    <a:pt x="127089" y="946012"/>
                  </a:lnTo>
                  <a:lnTo>
                    <a:pt x="177951" y="943503"/>
                  </a:lnTo>
                  <a:lnTo>
                    <a:pt x="228788" y="942203"/>
                  </a:lnTo>
                  <a:lnTo>
                    <a:pt x="279642" y="940089"/>
                  </a:lnTo>
                  <a:lnTo>
                    <a:pt x="330553" y="935137"/>
                  </a:lnTo>
                  <a:lnTo>
                    <a:pt x="330718" y="927107"/>
                  </a:lnTo>
                  <a:lnTo>
                    <a:pt x="356101" y="928200"/>
                  </a:lnTo>
                  <a:lnTo>
                    <a:pt x="406865" y="930467"/>
                  </a:lnTo>
                  <a:lnTo>
                    <a:pt x="457630" y="932675"/>
                  </a:lnTo>
                  <a:lnTo>
                    <a:pt x="508400" y="934683"/>
                  </a:lnTo>
                  <a:lnTo>
                    <a:pt x="559176" y="936352"/>
                  </a:lnTo>
                  <a:lnTo>
                    <a:pt x="635362" y="937823"/>
                  </a:lnTo>
                  <a:lnTo>
                    <a:pt x="648062" y="937965"/>
                  </a:lnTo>
                  <a:lnTo>
                    <a:pt x="660762" y="938107"/>
                  </a:lnTo>
                  <a:lnTo>
                    <a:pt x="698879" y="937653"/>
                  </a:lnTo>
                  <a:lnTo>
                    <a:pt x="749712" y="936557"/>
                  </a:lnTo>
                  <a:lnTo>
                    <a:pt x="800566" y="934418"/>
                  </a:lnTo>
                  <a:lnTo>
                    <a:pt x="851445" y="931097"/>
                  </a:lnTo>
                  <a:lnTo>
                    <a:pt x="864157" y="930646"/>
                  </a:lnTo>
                  <a:lnTo>
                    <a:pt x="863826" y="946844"/>
                  </a:lnTo>
                  <a:lnTo>
                    <a:pt x="901814" y="952713"/>
                  </a:lnTo>
                  <a:lnTo>
                    <a:pt x="927189" y="954154"/>
                  </a:lnTo>
                  <a:lnTo>
                    <a:pt x="952588" y="954462"/>
                  </a:lnTo>
                  <a:lnTo>
                    <a:pt x="990646" y="956931"/>
                  </a:lnTo>
                  <a:lnTo>
                    <a:pt x="991134" y="933055"/>
                  </a:lnTo>
                  <a:lnTo>
                    <a:pt x="1016499" y="935012"/>
                  </a:lnTo>
                  <a:lnTo>
                    <a:pt x="1067201" y="940318"/>
                  </a:lnTo>
                  <a:lnTo>
                    <a:pt x="1117895" y="946038"/>
                  </a:lnTo>
                  <a:lnTo>
                    <a:pt x="1168656" y="948489"/>
                  </a:lnTo>
                  <a:lnTo>
                    <a:pt x="1194072" y="947963"/>
                  </a:lnTo>
                  <a:lnTo>
                    <a:pt x="1193668" y="967702"/>
                  </a:lnTo>
                  <a:lnTo>
                    <a:pt x="1244456" y="968834"/>
                  </a:lnTo>
                  <a:lnTo>
                    <a:pt x="1257151" y="969187"/>
                  </a:lnTo>
                  <a:lnTo>
                    <a:pt x="1269846" y="969541"/>
                  </a:lnTo>
                  <a:lnTo>
                    <a:pt x="1346030" y="971139"/>
                  </a:lnTo>
                  <a:lnTo>
                    <a:pt x="1351759" y="690881"/>
                  </a:lnTo>
                  <a:lnTo>
                    <a:pt x="1363367" y="744458"/>
                  </a:lnTo>
                  <a:close/>
                </a:path>
                <a:path w="1377950" h="981710">
                  <a:moveTo>
                    <a:pt x="42089" y="133003"/>
                  </a:moveTo>
                  <a:lnTo>
                    <a:pt x="28384" y="182015"/>
                  </a:lnTo>
                  <a:lnTo>
                    <a:pt x="30397" y="83536"/>
                  </a:lnTo>
                  <a:lnTo>
                    <a:pt x="42089" y="133003"/>
                  </a:lnTo>
                  <a:close/>
                </a:path>
                <a:path w="1377950" h="981710">
                  <a:moveTo>
                    <a:pt x="39985" y="857223"/>
                  </a:moveTo>
                  <a:lnTo>
                    <a:pt x="38584" y="925760"/>
                  </a:lnTo>
                  <a:lnTo>
                    <a:pt x="26054" y="917298"/>
                  </a:lnTo>
                  <a:lnTo>
                    <a:pt x="28294" y="807749"/>
                  </a:lnTo>
                  <a:lnTo>
                    <a:pt x="39985" y="857223"/>
                  </a:lnTo>
                  <a:close/>
                </a:path>
                <a:path w="1377950" h="981710">
                  <a:moveTo>
                    <a:pt x="52861" y="227428"/>
                  </a:moveTo>
                  <a:lnTo>
                    <a:pt x="49062" y="413265"/>
                  </a:lnTo>
                  <a:lnTo>
                    <a:pt x="35354" y="462405"/>
                  </a:lnTo>
                  <a:lnTo>
                    <a:pt x="39100" y="279168"/>
                  </a:lnTo>
                  <a:lnTo>
                    <a:pt x="52861" y="227428"/>
                  </a:lnTo>
                  <a:close/>
                </a:path>
                <a:path w="1377950" h="981710">
                  <a:moveTo>
                    <a:pt x="330718" y="927107"/>
                  </a:moveTo>
                  <a:lnTo>
                    <a:pt x="330553" y="935137"/>
                  </a:lnTo>
                  <a:lnTo>
                    <a:pt x="279863" y="929241"/>
                  </a:lnTo>
                  <a:lnTo>
                    <a:pt x="229089" y="927489"/>
                  </a:lnTo>
                  <a:lnTo>
                    <a:pt x="165567" y="927873"/>
                  </a:lnTo>
                  <a:lnTo>
                    <a:pt x="114731" y="929160"/>
                  </a:lnTo>
                  <a:lnTo>
                    <a:pt x="63916" y="929341"/>
                  </a:lnTo>
                  <a:lnTo>
                    <a:pt x="38524" y="928698"/>
                  </a:lnTo>
                  <a:lnTo>
                    <a:pt x="38669" y="921607"/>
                  </a:lnTo>
                  <a:lnTo>
                    <a:pt x="51380" y="921223"/>
                  </a:lnTo>
                  <a:lnTo>
                    <a:pt x="102197" y="920895"/>
                  </a:lnTo>
                  <a:lnTo>
                    <a:pt x="152998" y="921350"/>
                  </a:lnTo>
                  <a:lnTo>
                    <a:pt x="203786" y="922449"/>
                  </a:lnTo>
                  <a:lnTo>
                    <a:pt x="254564" y="924050"/>
                  </a:lnTo>
                  <a:lnTo>
                    <a:pt x="305335" y="926014"/>
                  </a:lnTo>
                  <a:lnTo>
                    <a:pt x="330718" y="927107"/>
                  </a:lnTo>
                  <a:close/>
                </a:path>
                <a:path w="1377950" h="981710">
                  <a:moveTo>
                    <a:pt x="93803" y="710113"/>
                  </a:moveTo>
                  <a:lnTo>
                    <a:pt x="93631" y="718523"/>
                  </a:lnTo>
                  <a:lnTo>
                    <a:pt x="80962" y="716908"/>
                  </a:lnTo>
                  <a:lnTo>
                    <a:pt x="93803" y="710113"/>
                  </a:lnTo>
                  <a:close/>
                </a:path>
                <a:path w="1377950" h="981710">
                  <a:moveTo>
                    <a:pt x="98821" y="464674"/>
                  </a:moveTo>
                  <a:lnTo>
                    <a:pt x="98697" y="470741"/>
                  </a:lnTo>
                  <a:lnTo>
                    <a:pt x="86041" y="468459"/>
                  </a:lnTo>
                  <a:lnTo>
                    <a:pt x="98821" y="464674"/>
                  </a:lnTo>
                  <a:close/>
                </a:path>
                <a:path w="1377950" h="981710">
                  <a:moveTo>
                    <a:pt x="100913" y="362335"/>
                  </a:moveTo>
                  <a:lnTo>
                    <a:pt x="100849" y="365502"/>
                  </a:lnTo>
                  <a:lnTo>
                    <a:pt x="88087" y="368409"/>
                  </a:lnTo>
                  <a:lnTo>
                    <a:pt x="88234" y="361212"/>
                  </a:lnTo>
                  <a:lnTo>
                    <a:pt x="100913" y="362335"/>
                  </a:lnTo>
                  <a:close/>
                </a:path>
                <a:path w="1377950" h="981710">
                  <a:moveTo>
                    <a:pt x="104683" y="177943"/>
                  </a:moveTo>
                  <a:lnTo>
                    <a:pt x="104570" y="183463"/>
                  </a:lnTo>
                  <a:lnTo>
                    <a:pt x="91883" y="182700"/>
                  </a:lnTo>
                  <a:lnTo>
                    <a:pt x="91961" y="178878"/>
                  </a:lnTo>
                  <a:lnTo>
                    <a:pt x="104683" y="177943"/>
                  </a:lnTo>
                  <a:close/>
                </a:path>
                <a:path w="1377950" h="981710">
                  <a:moveTo>
                    <a:pt x="106683" y="80139"/>
                  </a:moveTo>
                  <a:lnTo>
                    <a:pt x="106597" y="84346"/>
                  </a:lnTo>
                  <a:lnTo>
                    <a:pt x="93846" y="86686"/>
                  </a:lnTo>
                  <a:lnTo>
                    <a:pt x="94026" y="77904"/>
                  </a:lnTo>
                  <a:lnTo>
                    <a:pt x="106683" y="80139"/>
                  </a:lnTo>
                  <a:close/>
                </a:path>
                <a:path w="1377950" h="981710">
                  <a:moveTo>
                    <a:pt x="103432" y="860471"/>
                  </a:moveTo>
                  <a:lnTo>
                    <a:pt x="103118" y="875844"/>
                  </a:lnTo>
                  <a:lnTo>
                    <a:pt x="90496" y="871884"/>
                  </a:lnTo>
                  <a:lnTo>
                    <a:pt x="90795" y="857247"/>
                  </a:lnTo>
                  <a:lnTo>
                    <a:pt x="103432" y="860471"/>
                  </a:lnTo>
                  <a:close/>
                </a:path>
                <a:path w="1377950" h="981710">
                  <a:moveTo>
                    <a:pt x="104851" y="791074"/>
                  </a:moveTo>
                  <a:lnTo>
                    <a:pt x="104761" y="795463"/>
                  </a:lnTo>
                  <a:lnTo>
                    <a:pt x="92063" y="795250"/>
                  </a:lnTo>
                  <a:lnTo>
                    <a:pt x="92183" y="789367"/>
                  </a:lnTo>
                  <a:lnTo>
                    <a:pt x="104851" y="791074"/>
                  </a:lnTo>
                  <a:close/>
                </a:path>
                <a:path w="1377950" h="981710">
                  <a:moveTo>
                    <a:pt x="1377884" y="34343"/>
                  </a:moveTo>
                  <a:lnTo>
                    <a:pt x="1369346" y="451971"/>
                  </a:lnTo>
                  <a:lnTo>
                    <a:pt x="1356936" y="437681"/>
                  </a:lnTo>
                  <a:lnTo>
                    <a:pt x="1364843" y="50918"/>
                  </a:lnTo>
                  <a:lnTo>
                    <a:pt x="1352160" y="49929"/>
                  </a:lnTo>
                  <a:lnTo>
                    <a:pt x="1301340" y="50380"/>
                  </a:lnTo>
                  <a:lnTo>
                    <a:pt x="1288642" y="50193"/>
                  </a:lnTo>
                  <a:lnTo>
                    <a:pt x="1275943" y="50006"/>
                  </a:lnTo>
                  <a:lnTo>
                    <a:pt x="1263244" y="49819"/>
                  </a:lnTo>
                  <a:lnTo>
                    <a:pt x="1250545" y="49631"/>
                  </a:lnTo>
                  <a:lnTo>
                    <a:pt x="1237846" y="49444"/>
                  </a:lnTo>
                  <a:lnTo>
                    <a:pt x="1187069" y="47838"/>
                  </a:lnTo>
                  <a:lnTo>
                    <a:pt x="1136306" y="45496"/>
                  </a:lnTo>
                  <a:lnTo>
                    <a:pt x="1085554" y="42615"/>
                  </a:lnTo>
                  <a:lnTo>
                    <a:pt x="1034809" y="39392"/>
                  </a:lnTo>
                  <a:lnTo>
                    <a:pt x="984068" y="36021"/>
                  </a:lnTo>
                  <a:lnTo>
                    <a:pt x="920628" y="32440"/>
                  </a:lnTo>
                  <a:lnTo>
                    <a:pt x="869880" y="29363"/>
                  </a:lnTo>
                  <a:lnTo>
                    <a:pt x="819123" y="26728"/>
                  </a:lnTo>
                  <a:lnTo>
                    <a:pt x="768353" y="24729"/>
                  </a:lnTo>
                  <a:lnTo>
                    <a:pt x="730269" y="23595"/>
                  </a:lnTo>
                  <a:lnTo>
                    <a:pt x="717574" y="23217"/>
                  </a:lnTo>
                  <a:lnTo>
                    <a:pt x="692183" y="22507"/>
                  </a:lnTo>
                  <a:lnTo>
                    <a:pt x="679488" y="22152"/>
                  </a:lnTo>
                  <a:lnTo>
                    <a:pt x="666792" y="21798"/>
                  </a:lnTo>
                  <a:lnTo>
                    <a:pt x="654097" y="21443"/>
                  </a:lnTo>
                  <a:lnTo>
                    <a:pt x="425547" y="16654"/>
                  </a:lnTo>
                  <a:lnTo>
                    <a:pt x="387450" y="16114"/>
                  </a:lnTo>
                  <a:lnTo>
                    <a:pt x="387741" y="1860"/>
                  </a:lnTo>
                  <a:lnTo>
                    <a:pt x="425833" y="2680"/>
                  </a:lnTo>
                  <a:lnTo>
                    <a:pt x="463918" y="3798"/>
                  </a:lnTo>
                  <a:lnTo>
                    <a:pt x="527390" y="5793"/>
                  </a:lnTo>
                  <a:lnTo>
                    <a:pt x="565470" y="7186"/>
                  </a:lnTo>
                  <a:lnTo>
                    <a:pt x="616248" y="8769"/>
                  </a:lnTo>
                  <a:lnTo>
                    <a:pt x="628943" y="9122"/>
                  </a:lnTo>
                  <a:lnTo>
                    <a:pt x="641639" y="9475"/>
                  </a:lnTo>
                  <a:lnTo>
                    <a:pt x="654334" y="9828"/>
                  </a:lnTo>
                  <a:lnTo>
                    <a:pt x="743214" y="11709"/>
                  </a:lnTo>
                  <a:lnTo>
                    <a:pt x="768612" y="12094"/>
                  </a:lnTo>
                  <a:lnTo>
                    <a:pt x="819416" y="12393"/>
                  </a:lnTo>
                  <a:lnTo>
                    <a:pt x="870172" y="15059"/>
                  </a:lnTo>
                  <a:lnTo>
                    <a:pt x="920924" y="17941"/>
                  </a:lnTo>
                  <a:lnTo>
                    <a:pt x="971673" y="20961"/>
                  </a:lnTo>
                  <a:lnTo>
                    <a:pt x="1073168" y="27113"/>
                  </a:lnTo>
                  <a:lnTo>
                    <a:pt x="1136615" y="30350"/>
                  </a:lnTo>
                  <a:lnTo>
                    <a:pt x="1187369" y="33160"/>
                  </a:lnTo>
                  <a:lnTo>
                    <a:pt x="1238127" y="35725"/>
                  </a:lnTo>
                  <a:lnTo>
                    <a:pt x="1288892" y="37968"/>
                  </a:lnTo>
                  <a:lnTo>
                    <a:pt x="1314283" y="38652"/>
                  </a:lnTo>
                  <a:lnTo>
                    <a:pt x="1327000" y="37929"/>
                  </a:lnTo>
                  <a:lnTo>
                    <a:pt x="1352445" y="36012"/>
                  </a:lnTo>
                  <a:lnTo>
                    <a:pt x="1365228" y="32081"/>
                  </a:lnTo>
                  <a:lnTo>
                    <a:pt x="1377884" y="34343"/>
                  </a:lnTo>
                  <a:close/>
                </a:path>
                <a:path w="1377950" h="981710">
                  <a:moveTo>
                    <a:pt x="991134" y="933055"/>
                  </a:moveTo>
                  <a:lnTo>
                    <a:pt x="990801" y="949325"/>
                  </a:lnTo>
                  <a:lnTo>
                    <a:pt x="927362" y="945715"/>
                  </a:lnTo>
                  <a:lnTo>
                    <a:pt x="914662" y="945582"/>
                  </a:lnTo>
                  <a:lnTo>
                    <a:pt x="901962" y="945449"/>
                  </a:lnTo>
                  <a:lnTo>
                    <a:pt x="863826" y="946844"/>
                  </a:lnTo>
                  <a:lnTo>
                    <a:pt x="864157" y="930646"/>
                  </a:lnTo>
                  <a:lnTo>
                    <a:pt x="902292" y="929295"/>
                  </a:lnTo>
                  <a:lnTo>
                    <a:pt x="953073" y="930738"/>
                  </a:lnTo>
                  <a:lnTo>
                    <a:pt x="965769" y="931099"/>
                  </a:lnTo>
                  <a:lnTo>
                    <a:pt x="991134" y="933055"/>
                  </a:lnTo>
                  <a:close/>
                </a:path>
                <a:path w="1377950" h="981710">
                  <a:moveTo>
                    <a:pt x="1346537" y="946348"/>
                  </a:moveTo>
                  <a:lnTo>
                    <a:pt x="1346030" y="971139"/>
                  </a:lnTo>
                  <a:lnTo>
                    <a:pt x="1333434" y="965924"/>
                  </a:lnTo>
                  <a:lnTo>
                    <a:pt x="1320762" y="964407"/>
                  </a:lnTo>
                  <a:lnTo>
                    <a:pt x="1320757" y="964671"/>
                  </a:lnTo>
                  <a:lnTo>
                    <a:pt x="1308067" y="964018"/>
                  </a:lnTo>
                  <a:lnTo>
                    <a:pt x="1282733" y="960556"/>
                  </a:lnTo>
                  <a:lnTo>
                    <a:pt x="1270033" y="960412"/>
                  </a:lnTo>
                  <a:lnTo>
                    <a:pt x="1257333" y="960268"/>
                  </a:lnTo>
                  <a:lnTo>
                    <a:pt x="1219178" y="962582"/>
                  </a:lnTo>
                  <a:lnTo>
                    <a:pt x="1193668" y="967702"/>
                  </a:lnTo>
                  <a:lnTo>
                    <a:pt x="1194072" y="947963"/>
                  </a:lnTo>
                  <a:lnTo>
                    <a:pt x="1219488" y="947437"/>
                  </a:lnTo>
                  <a:lnTo>
                    <a:pt x="1283015" y="946731"/>
                  </a:lnTo>
                  <a:lnTo>
                    <a:pt x="1333771" y="949440"/>
                  </a:lnTo>
                  <a:lnTo>
                    <a:pt x="1333777" y="949131"/>
                  </a:lnTo>
                  <a:lnTo>
                    <a:pt x="1346537" y="946348"/>
                  </a:lnTo>
                  <a:close/>
                </a:path>
                <a:path w="1377950" h="981710">
                  <a:moveTo>
                    <a:pt x="1310748" y="832900"/>
                  </a:moveTo>
                  <a:lnTo>
                    <a:pt x="1310562" y="842000"/>
                  </a:lnTo>
                  <a:lnTo>
                    <a:pt x="1297784" y="845693"/>
                  </a:lnTo>
                  <a:lnTo>
                    <a:pt x="1297994" y="835421"/>
                  </a:lnTo>
                  <a:lnTo>
                    <a:pt x="1310748" y="832900"/>
                  </a:lnTo>
                  <a:close/>
                </a:path>
                <a:path w="1377950" h="981710">
                  <a:moveTo>
                    <a:pt x="1312529" y="745787"/>
                  </a:moveTo>
                  <a:lnTo>
                    <a:pt x="1312264" y="758724"/>
                  </a:lnTo>
                  <a:lnTo>
                    <a:pt x="1299484" y="762509"/>
                  </a:lnTo>
                  <a:lnTo>
                    <a:pt x="1299783" y="747894"/>
                  </a:lnTo>
                  <a:lnTo>
                    <a:pt x="1312529" y="745787"/>
                  </a:lnTo>
                  <a:close/>
                </a:path>
                <a:path w="1377950" h="981710">
                  <a:moveTo>
                    <a:pt x="1314395" y="654500"/>
                  </a:moveTo>
                  <a:lnTo>
                    <a:pt x="1314307" y="658816"/>
                  </a:lnTo>
                  <a:lnTo>
                    <a:pt x="1301554" y="661263"/>
                  </a:lnTo>
                  <a:lnTo>
                    <a:pt x="1301733" y="652523"/>
                  </a:lnTo>
                  <a:lnTo>
                    <a:pt x="1314395" y="654500"/>
                  </a:lnTo>
                  <a:close/>
                </a:path>
                <a:path w="1377950" h="981710">
                  <a:moveTo>
                    <a:pt x="1316217" y="565402"/>
                  </a:moveTo>
                  <a:lnTo>
                    <a:pt x="1316095" y="571377"/>
                  </a:lnTo>
                  <a:lnTo>
                    <a:pt x="1303433" y="569371"/>
                  </a:lnTo>
                  <a:lnTo>
                    <a:pt x="1303577" y="562316"/>
                  </a:lnTo>
                  <a:lnTo>
                    <a:pt x="1316217" y="565402"/>
                  </a:lnTo>
                  <a:close/>
                </a:path>
                <a:path w="1377950" h="981710">
                  <a:moveTo>
                    <a:pt x="1318320" y="462525"/>
                  </a:moveTo>
                  <a:lnTo>
                    <a:pt x="1318181" y="469327"/>
                  </a:lnTo>
                  <a:lnTo>
                    <a:pt x="1305427" y="471825"/>
                  </a:lnTo>
                  <a:lnTo>
                    <a:pt x="1305565" y="465069"/>
                  </a:lnTo>
                  <a:lnTo>
                    <a:pt x="1318320" y="462525"/>
                  </a:lnTo>
                  <a:close/>
                </a:path>
                <a:path w="1377950" h="981710">
                  <a:moveTo>
                    <a:pt x="1320197" y="370701"/>
                  </a:moveTo>
                  <a:lnTo>
                    <a:pt x="1319948" y="382880"/>
                  </a:lnTo>
                  <a:lnTo>
                    <a:pt x="1307180" y="386090"/>
                  </a:lnTo>
                  <a:lnTo>
                    <a:pt x="1307457" y="372533"/>
                  </a:lnTo>
                  <a:lnTo>
                    <a:pt x="1320197" y="370701"/>
                  </a:lnTo>
                  <a:close/>
                </a:path>
                <a:path w="1377950" h="981710">
                  <a:moveTo>
                    <a:pt x="1321831" y="290803"/>
                  </a:moveTo>
                  <a:lnTo>
                    <a:pt x="1321655" y="299375"/>
                  </a:lnTo>
                  <a:lnTo>
                    <a:pt x="1308877" y="303090"/>
                  </a:lnTo>
                  <a:lnTo>
                    <a:pt x="1309084" y="292934"/>
                  </a:lnTo>
                  <a:lnTo>
                    <a:pt x="1321831" y="290803"/>
                  </a:lnTo>
                  <a:close/>
                </a:path>
                <a:path w="1377950" h="981710">
                  <a:moveTo>
                    <a:pt x="1323769" y="195969"/>
                  </a:moveTo>
                  <a:lnTo>
                    <a:pt x="1323580" y="205207"/>
                  </a:lnTo>
                  <a:lnTo>
                    <a:pt x="1310904" y="203913"/>
                  </a:lnTo>
                  <a:lnTo>
                    <a:pt x="1311014" y="198559"/>
                  </a:lnTo>
                  <a:lnTo>
                    <a:pt x="1323769" y="195969"/>
                  </a:lnTo>
                  <a:close/>
                </a:path>
                <a:path w="1377950" h="981710">
                  <a:moveTo>
                    <a:pt x="1325596" y="106604"/>
                  </a:moveTo>
                  <a:lnTo>
                    <a:pt x="1325420" y="115244"/>
                  </a:lnTo>
                  <a:lnTo>
                    <a:pt x="1312673" y="117397"/>
                  </a:lnTo>
                  <a:lnTo>
                    <a:pt x="1312870" y="107746"/>
                  </a:lnTo>
                  <a:lnTo>
                    <a:pt x="1325596" y="106604"/>
                  </a:lnTo>
                  <a:close/>
                </a:path>
                <a:path w="1377950" h="981710">
                  <a:moveTo>
                    <a:pt x="1363365" y="123215"/>
                  </a:moveTo>
                  <a:lnTo>
                    <a:pt x="1349963" y="778735"/>
                  </a:lnTo>
                  <a:lnTo>
                    <a:pt x="1338297" y="728055"/>
                  </a:lnTo>
                  <a:lnTo>
                    <a:pt x="1349638" y="173328"/>
                  </a:lnTo>
                  <a:lnTo>
                    <a:pt x="1363365" y="123215"/>
                  </a:lnTo>
                  <a:close/>
                </a:path>
                <a:path w="1377950" h="981710">
                  <a:moveTo>
                    <a:pt x="1371777" y="954424"/>
                  </a:moveTo>
                  <a:lnTo>
                    <a:pt x="1371506" y="967648"/>
                  </a:lnTo>
                  <a:lnTo>
                    <a:pt x="1358767" y="969468"/>
                  </a:lnTo>
                  <a:lnTo>
                    <a:pt x="1359257" y="945470"/>
                  </a:lnTo>
                  <a:lnTo>
                    <a:pt x="1371777" y="9544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287019" y="8589961"/>
              <a:ext cx="1558925" cy="1266825"/>
            </a:xfrm>
            <a:custGeom>
              <a:avLst/>
              <a:gdLst/>
              <a:ahLst/>
              <a:cxnLst/>
              <a:rect l="l" t="t" r="r" b="b"/>
              <a:pathLst>
                <a:path w="1558925" h="1266825">
                  <a:moveTo>
                    <a:pt x="1558447" y="3"/>
                  </a:moveTo>
                  <a:lnTo>
                    <a:pt x="1558447" y="1266550"/>
                  </a:lnTo>
                  <a:lnTo>
                    <a:pt x="630024" y="1266514"/>
                  </a:lnTo>
                  <a:lnTo>
                    <a:pt x="579714" y="1263912"/>
                  </a:lnTo>
                  <a:lnTo>
                    <a:pt x="529857" y="1257416"/>
                  </a:lnTo>
                  <a:lnTo>
                    <a:pt x="481543" y="1247254"/>
                  </a:lnTo>
                  <a:lnTo>
                    <a:pt x="481280" y="1247198"/>
                  </a:lnTo>
                  <a:lnTo>
                    <a:pt x="434137" y="1233410"/>
                  </a:lnTo>
                  <a:lnTo>
                    <a:pt x="388583" y="1216202"/>
                  </a:lnTo>
                  <a:lnTo>
                    <a:pt x="344772" y="1195724"/>
                  </a:lnTo>
                  <a:lnTo>
                    <a:pt x="302859" y="1172126"/>
                  </a:lnTo>
                  <a:lnTo>
                    <a:pt x="263000" y="1145559"/>
                  </a:lnTo>
                  <a:lnTo>
                    <a:pt x="225347" y="1116172"/>
                  </a:lnTo>
                  <a:lnTo>
                    <a:pt x="190057" y="1084117"/>
                  </a:lnTo>
                  <a:lnTo>
                    <a:pt x="157283" y="1049542"/>
                  </a:lnTo>
                  <a:lnTo>
                    <a:pt x="127181" y="1012599"/>
                  </a:lnTo>
                  <a:lnTo>
                    <a:pt x="99904" y="973438"/>
                  </a:lnTo>
                  <a:lnTo>
                    <a:pt x="75588" y="932166"/>
                  </a:lnTo>
                  <a:lnTo>
                    <a:pt x="54449" y="889061"/>
                  </a:lnTo>
                  <a:lnTo>
                    <a:pt x="36579" y="844146"/>
                  </a:lnTo>
                  <a:lnTo>
                    <a:pt x="21541" y="794018"/>
                  </a:lnTo>
                  <a:lnTo>
                    <a:pt x="10004" y="741425"/>
                  </a:lnTo>
                  <a:lnTo>
                    <a:pt x="2610" y="687385"/>
                  </a:lnTo>
                  <a:lnTo>
                    <a:pt x="0" y="632920"/>
                  </a:lnTo>
                  <a:lnTo>
                    <a:pt x="2287" y="579138"/>
                  </a:lnTo>
                  <a:lnTo>
                    <a:pt x="8968" y="526640"/>
                  </a:lnTo>
                  <a:lnTo>
                    <a:pt x="19793" y="475679"/>
                  </a:lnTo>
                  <a:lnTo>
                    <a:pt x="34506" y="426509"/>
                  </a:lnTo>
                  <a:lnTo>
                    <a:pt x="35207" y="425138"/>
                  </a:lnTo>
                  <a:lnTo>
                    <a:pt x="35207" y="423766"/>
                  </a:lnTo>
                  <a:lnTo>
                    <a:pt x="35878" y="422425"/>
                  </a:lnTo>
                  <a:lnTo>
                    <a:pt x="54112" y="377957"/>
                  </a:lnTo>
                  <a:lnTo>
                    <a:pt x="75588" y="335140"/>
                  </a:lnTo>
                  <a:lnTo>
                    <a:pt x="100151" y="294138"/>
                  </a:lnTo>
                  <a:lnTo>
                    <a:pt x="127646" y="255112"/>
                  </a:lnTo>
                  <a:lnTo>
                    <a:pt x="157919" y="218224"/>
                  </a:lnTo>
                  <a:lnTo>
                    <a:pt x="190815" y="183637"/>
                  </a:lnTo>
                  <a:lnTo>
                    <a:pt x="226179" y="151513"/>
                  </a:lnTo>
                  <a:lnTo>
                    <a:pt x="263857" y="122014"/>
                  </a:lnTo>
                  <a:lnTo>
                    <a:pt x="303694" y="95303"/>
                  </a:lnTo>
                  <a:lnTo>
                    <a:pt x="345536" y="71541"/>
                  </a:lnTo>
                  <a:lnTo>
                    <a:pt x="389228" y="50892"/>
                  </a:lnTo>
                  <a:lnTo>
                    <a:pt x="434615" y="33516"/>
                  </a:lnTo>
                  <a:lnTo>
                    <a:pt x="481280" y="19655"/>
                  </a:lnTo>
                  <a:lnTo>
                    <a:pt x="529857" y="9237"/>
                  </a:lnTo>
                  <a:lnTo>
                    <a:pt x="579402" y="2658"/>
                  </a:lnTo>
                  <a:lnTo>
                    <a:pt x="630024" y="0"/>
                  </a:lnTo>
                  <a:lnTo>
                    <a:pt x="1558447" y="3"/>
                  </a:lnTo>
                  <a:close/>
                </a:path>
              </a:pathLst>
            </a:custGeom>
            <a:solidFill>
              <a:srgbClr val="D8B8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48787" y="9640993"/>
              <a:ext cx="1393190" cy="261620"/>
            </a:xfrm>
            <a:custGeom>
              <a:avLst/>
              <a:gdLst/>
              <a:ahLst/>
              <a:cxnLst/>
              <a:rect l="l" t="t" r="r" b="b"/>
              <a:pathLst>
                <a:path w="1393190" h="261620">
                  <a:moveTo>
                    <a:pt x="1171928" y="261297"/>
                  </a:moveTo>
                  <a:lnTo>
                    <a:pt x="1153764" y="259585"/>
                  </a:lnTo>
                  <a:lnTo>
                    <a:pt x="1143559" y="242672"/>
                  </a:lnTo>
                  <a:lnTo>
                    <a:pt x="1143491" y="221282"/>
                  </a:lnTo>
                  <a:lnTo>
                    <a:pt x="1155738" y="206135"/>
                  </a:lnTo>
                  <a:lnTo>
                    <a:pt x="1181087" y="195192"/>
                  </a:lnTo>
                  <a:lnTo>
                    <a:pt x="1206576" y="184613"/>
                  </a:lnTo>
                  <a:lnTo>
                    <a:pt x="1232165" y="174286"/>
                  </a:lnTo>
                  <a:lnTo>
                    <a:pt x="1257816" y="164101"/>
                  </a:lnTo>
                  <a:lnTo>
                    <a:pt x="1208342" y="161920"/>
                  </a:lnTo>
                  <a:lnTo>
                    <a:pt x="1158882" y="159446"/>
                  </a:lnTo>
                  <a:lnTo>
                    <a:pt x="1109430" y="156763"/>
                  </a:lnTo>
                  <a:lnTo>
                    <a:pt x="961096" y="148294"/>
                  </a:lnTo>
                  <a:lnTo>
                    <a:pt x="911645" y="145607"/>
                  </a:lnTo>
                  <a:lnTo>
                    <a:pt x="862184" y="143127"/>
                  </a:lnTo>
                  <a:lnTo>
                    <a:pt x="812711" y="140938"/>
                  </a:lnTo>
                  <a:lnTo>
                    <a:pt x="763220" y="139121"/>
                  </a:lnTo>
                  <a:lnTo>
                    <a:pt x="713708" y="137761"/>
                  </a:lnTo>
                  <a:lnTo>
                    <a:pt x="664913" y="136821"/>
                  </a:lnTo>
                  <a:lnTo>
                    <a:pt x="616110" y="136119"/>
                  </a:lnTo>
                  <a:lnTo>
                    <a:pt x="469679" y="134608"/>
                  </a:lnTo>
                  <a:lnTo>
                    <a:pt x="420870" y="134025"/>
                  </a:lnTo>
                  <a:lnTo>
                    <a:pt x="323296" y="132517"/>
                  </a:lnTo>
                  <a:lnTo>
                    <a:pt x="274517" y="132143"/>
                  </a:lnTo>
                  <a:lnTo>
                    <a:pt x="225742" y="132315"/>
                  </a:lnTo>
                  <a:lnTo>
                    <a:pt x="176986" y="133202"/>
                  </a:lnTo>
                  <a:lnTo>
                    <a:pt x="128260" y="134976"/>
                  </a:lnTo>
                  <a:lnTo>
                    <a:pt x="79579" y="137809"/>
                  </a:lnTo>
                  <a:lnTo>
                    <a:pt x="30956" y="141870"/>
                  </a:lnTo>
                  <a:lnTo>
                    <a:pt x="10228" y="136858"/>
                  </a:lnTo>
                  <a:lnTo>
                    <a:pt x="0" y="122383"/>
                  </a:lnTo>
                  <a:lnTo>
                    <a:pt x="3131" y="106608"/>
                  </a:lnTo>
                  <a:lnTo>
                    <a:pt x="22481" y="97691"/>
                  </a:lnTo>
                  <a:lnTo>
                    <a:pt x="71104" y="93629"/>
                  </a:lnTo>
                  <a:lnTo>
                    <a:pt x="119785" y="90797"/>
                  </a:lnTo>
                  <a:lnTo>
                    <a:pt x="168511" y="89022"/>
                  </a:lnTo>
                  <a:lnTo>
                    <a:pt x="217268" y="88135"/>
                  </a:lnTo>
                  <a:lnTo>
                    <a:pt x="266042" y="87963"/>
                  </a:lnTo>
                  <a:lnTo>
                    <a:pt x="314821" y="88337"/>
                  </a:lnTo>
                  <a:lnTo>
                    <a:pt x="412394" y="89845"/>
                  </a:lnTo>
                  <a:lnTo>
                    <a:pt x="607636" y="91938"/>
                  </a:lnTo>
                  <a:lnTo>
                    <a:pt x="656440" y="92641"/>
                  </a:lnTo>
                  <a:lnTo>
                    <a:pt x="705237" y="93582"/>
                  </a:lnTo>
                  <a:lnTo>
                    <a:pt x="757206" y="95022"/>
                  </a:lnTo>
                  <a:lnTo>
                    <a:pt x="809152" y="96962"/>
                  </a:lnTo>
                  <a:lnTo>
                    <a:pt x="861079" y="99304"/>
                  </a:lnTo>
                  <a:lnTo>
                    <a:pt x="912993" y="101952"/>
                  </a:lnTo>
                  <a:lnTo>
                    <a:pt x="1120600" y="113682"/>
                  </a:lnTo>
                  <a:lnTo>
                    <a:pt x="1172511" y="116417"/>
                  </a:lnTo>
                  <a:lnTo>
                    <a:pt x="1224435" y="118880"/>
                  </a:lnTo>
                  <a:lnTo>
                    <a:pt x="1276376" y="120974"/>
                  </a:lnTo>
                  <a:lnTo>
                    <a:pt x="1264244" y="114901"/>
                  </a:lnTo>
                  <a:lnTo>
                    <a:pt x="1202617" y="81619"/>
                  </a:lnTo>
                  <a:lnTo>
                    <a:pt x="1174926" y="65895"/>
                  </a:lnTo>
                  <a:lnTo>
                    <a:pt x="1147885" y="49146"/>
                  </a:lnTo>
                  <a:lnTo>
                    <a:pt x="1138525" y="32283"/>
                  </a:lnTo>
                  <a:lnTo>
                    <a:pt x="1145317" y="13111"/>
                  </a:lnTo>
                  <a:lnTo>
                    <a:pt x="1161367" y="0"/>
                  </a:lnTo>
                  <a:lnTo>
                    <a:pt x="1179780" y="1318"/>
                  </a:lnTo>
                  <a:lnTo>
                    <a:pt x="1208403" y="19015"/>
                  </a:lnTo>
                  <a:lnTo>
                    <a:pt x="1237733" y="35603"/>
                  </a:lnTo>
                  <a:lnTo>
                    <a:pt x="1297038" y="67564"/>
                  </a:lnTo>
                  <a:lnTo>
                    <a:pt x="1320420" y="79712"/>
                  </a:lnTo>
                  <a:lnTo>
                    <a:pt x="1344868" y="92643"/>
                  </a:lnTo>
                  <a:lnTo>
                    <a:pt x="1368136" y="107280"/>
                  </a:lnTo>
                  <a:lnTo>
                    <a:pt x="1387977" y="124542"/>
                  </a:lnTo>
                  <a:lnTo>
                    <a:pt x="1392410" y="132281"/>
                  </a:lnTo>
                  <a:lnTo>
                    <a:pt x="1393007" y="140771"/>
                  </a:lnTo>
                  <a:lnTo>
                    <a:pt x="1390447" y="149352"/>
                  </a:lnTo>
                  <a:lnTo>
                    <a:pt x="1385408" y="157367"/>
                  </a:lnTo>
                  <a:lnTo>
                    <a:pt x="1384305" y="161548"/>
                  </a:lnTo>
                  <a:lnTo>
                    <a:pt x="1346052" y="190556"/>
                  </a:lnTo>
                  <a:lnTo>
                    <a:pt x="1308400" y="205646"/>
                  </a:lnTo>
                  <a:lnTo>
                    <a:pt x="1239923" y="232876"/>
                  </a:lnTo>
                  <a:lnTo>
                    <a:pt x="1205812" y="246789"/>
                  </a:lnTo>
                  <a:lnTo>
                    <a:pt x="1171928" y="26129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45862" y="2472174"/>
              <a:ext cx="2409824" cy="776289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5669869" y="2062922"/>
            <a:ext cx="76581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55" dirty="0">
                <a:latin typeface="Tahoma"/>
                <a:cs typeface="Tahoma"/>
              </a:rPr>
              <a:t>PLAN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72211" y="3753926"/>
            <a:ext cx="4778523" cy="749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900"/>
              </a:lnSpc>
              <a:spcBef>
                <a:spcPts val="100"/>
              </a:spcBef>
            </a:pPr>
            <a:r>
              <a:rPr sz="18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Logement</a:t>
            </a:r>
            <a:r>
              <a:rPr sz="18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entièrement</a:t>
            </a:r>
            <a:r>
              <a:rPr sz="1800" spc="-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34608D"/>
                </a:solidFill>
                <a:latin typeface="Lucida Sans Unicode"/>
                <a:cs typeface="Lucida Sans Unicode"/>
              </a:rPr>
              <a:t>rénové</a:t>
            </a:r>
            <a:r>
              <a:rPr sz="18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pour</a:t>
            </a:r>
            <a:r>
              <a:rPr sz="1800" spc="-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un </a:t>
            </a:r>
            <a:r>
              <a:rPr sz="1800" spc="125" dirty="0">
                <a:solidFill>
                  <a:srgbClr val="34608D"/>
                </a:solidFill>
                <a:latin typeface="Lucida Sans Unicode"/>
                <a:cs typeface="Lucida Sans Unicode"/>
              </a:rPr>
              <a:t>espace</a:t>
            </a:r>
            <a:r>
              <a:rPr sz="1800" spc="-8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lumineux,</a:t>
            </a:r>
            <a:r>
              <a:rPr sz="1800" spc="-8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35" dirty="0">
                <a:solidFill>
                  <a:srgbClr val="34608D"/>
                </a:solidFill>
                <a:latin typeface="Lucida Sans Unicode"/>
                <a:cs typeface="Lucida Sans Unicode"/>
              </a:rPr>
              <a:t>moderne.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72210" y="4839776"/>
            <a:ext cx="5218323" cy="3644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1900"/>
              </a:lnSpc>
              <a:spcBef>
                <a:spcPts val="100"/>
              </a:spcBef>
            </a:pP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Cuisine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 ouverte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sur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le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séjour,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salle</a:t>
            </a:r>
            <a:r>
              <a:rPr sz="18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45" dirty="0">
                <a:solidFill>
                  <a:srgbClr val="34608D"/>
                </a:solidFill>
                <a:latin typeface="Lucida Sans Unicode"/>
                <a:cs typeface="Lucida Sans Unicode"/>
              </a:rPr>
              <a:t>bain 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contemporaine</a:t>
            </a:r>
            <a:r>
              <a:rPr sz="1800" spc="-1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145" dirty="0">
                <a:solidFill>
                  <a:srgbClr val="34608D"/>
                </a:solidFill>
                <a:latin typeface="Lucida Sans Unicode"/>
                <a:cs typeface="Lucida Sans Unicode"/>
              </a:rPr>
              <a:t>avec</a:t>
            </a:r>
            <a:r>
              <a:rPr sz="1800" spc="-1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85" dirty="0">
                <a:solidFill>
                  <a:srgbClr val="34608D"/>
                </a:solidFill>
                <a:latin typeface="Lucida Sans Unicode"/>
                <a:cs typeface="Lucida Sans Unicode"/>
              </a:rPr>
              <a:t>douche</a:t>
            </a:r>
            <a:r>
              <a:rPr sz="1800" spc="-1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800" spc="-1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85" dirty="0">
                <a:solidFill>
                  <a:srgbClr val="34608D"/>
                </a:solidFill>
                <a:latin typeface="Lucida Sans Unicode"/>
                <a:cs typeface="Lucida Sans Unicode"/>
              </a:rPr>
              <a:t>vasque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design,</a:t>
            </a:r>
            <a:r>
              <a:rPr sz="1800" spc="160" dirty="0">
                <a:solidFill>
                  <a:srgbClr val="34608D"/>
                </a:solidFill>
                <a:latin typeface="Lucida Sans Unicode"/>
                <a:cs typeface="Lucida Sans Unicode"/>
              </a:rPr>
              <a:t>   </a:t>
            </a:r>
            <a:r>
              <a:rPr sz="1800" spc="85" dirty="0">
                <a:solidFill>
                  <a:srgbClr val="34608D"/>
                </a:solidFill>
                <a:latin typeface="Lucida Sans Unicode"/>
                <a:cs typeface="Lucida Sans Unicode"/>
              </a:rPr>
              <a:t>placards</a:t>
            </a:r>
            <a:r>
              <a:rPr sz="1800" spc="160" dirty="0">
                <a:solidFill>
                  <a:srgbClr val="34608D"/>
                </a:solidFill>
                <a:latin typeface="Lucida Sans Unicode"/>
                <a:cs typeface="Lucida Sans Unicode"/>
              </a:rPr>
              <a:t>   </a:t>
            </a:r>
            <a:r>
              <a:rPr sz="1800" spc="90" dirty="0">
                <a:solidFill>
                  <a:srgbClr val="34608D"/>
                </a:solidFill>
                <a:latin typeface="Lucida Sans Unicode"/>
                <a:cs typeface="Lucida Sans Unicode"/>
              </a:rPr>
              <a:t>remplacés</a:t>
            </a:r>
            <a:r>
              <a:rPr sz="1800" spc="160" dirty="0">
                <a:solidFill>
                  <a:srgbClr val="34608D"/>
                </a:solidFill>
                <a:latin typeface="Lucida Sans Unicode"/>
                <a:cs typeface="Lucida Sans Unicode"/>
              </a:rPr>
              <a:t>   </a:t>
            </a:r>
            <a:r>
              <a:rPr sz="18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par</a:t>
            </a:r>
            <a:r>
              <a:rPr sz="1800" spc="160" dirty="0">
                <a:solidFill>
                  <a:srgbClr val="34608D"/>
                </a:solidFill>
                <a:latin typeface="Lucida Sans Unicode"/>
                <a:cs typeface="Lucida Sans Unicode"/>
              </a:rPr>
              <a:t>   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un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dressing</a:t>
            </a:r>
            <a:r>
              <a:rPr sz="1800" spc="2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ouvert.</a:t>
            </a:r>
            <a:r>
              <a:rPr sz="1800" spc="2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Véranda</a:t>
            </a:r>
            <a:r>
              <a:rPr sz="1800" spc="2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transformée</a:t>
            </a:r>
            <a:r>
              <a:rPr sz="1800" spc="28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en </a:t>
            </a:r>
            <a:r>
              <a:rPr sz="18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prolongement</a:t>
            </a:r>
            <a:r>
              <a:rPr sz="1800" spc="180" dirty="0">
                <a:solidFill>
                  <a:srgbClr val="34608D"/>
                </a:solidFill>
                <a:latin typeface="Lucida Sans Unicode"/>
                <a:cs typeface="Lucida Sans Unicode"/>
              </a:rPr>
              <a:t>   </a:t>
            </a:r>
            <a:r>
              <a:rPr sz="18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du</a:t>
            </a:r>
            <a:r>
              <a:rPr sz="1800" spc="180" dirty="0">
                <a:solidFill>
                  <a:srgbClr val="34608D"/>
                </a:solidFill>
                <a:latin typeface="Lucida Sans Unicode"/>
                <a:cs typeface="Lucida Sans Unicode"/>
              </a:rPr>
              <a:t> 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salon,</a:t>
            </a:r>
            <a:r>
              <a:rPr sz="1800" spc="180" dirty="0">
                <a:solidFill>
                  <a:srgbClr val="34608D"/>
                </a:solidFill>
                <a:latin typeface="Lucida Sans Unicode"/>
                <a:cs typeface="Lucida Sans Unicode"/>
              </a:rPr>
              <a:t>  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menuiseries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intérieures</a:t>
            </a:r>
            <a:r>
              <a:rPr sz="18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800" spc="-1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extérieures</a:t>
            </a:r>
            <a:r>
              <a:rPr sz="1800" spc="-1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remplacées,</a:t>
            </a:r>
            <a:r>
              <a:rPr sz="1800" spc="-1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et </a:t>
            </a:r>
            <a:r>
              <a:rPr sz="1800" spc="114" dirty="0">
                <a:solidFill>
                  <a:srgbClr val="34608D"/>
                </a:solidFill>
                <a:latin typeface="Lucida Sans Unicode"/>
                <a:cs typeface="Lucida Sans Unicode"/>
              </a:rPr>
              <a:t>chaque</a:t>
            </a:r>
            <a:r>
              <a:rPr sz="1800" spc="-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125" dirty="0">
                <a:solidFill>
                  <a:srgbClr val="34608D"/>
                </a:solidFill>
                <a:latin typeface="Lucida Sans Unicode"/>
                <a:cs typeface="Lucida Sans Unicode"/>
              </a:rPr>
              <a:t>espace</a:t>
            </a:r>
            <a:r>
              <a:rPr sz="1800" spc="-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meublé</a:t>
            </a:r>
            <a:r>
              <a:rPr sz="1800" spc="-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145" dirty="0">
                <a:solidFill>
                  <a:srgbClr val="34608D"/>
                </a:solidFill>
                <a:latin typeface="Lucida Sans Unicode"/>
                <a:cs typeface="Lucida Sans Unicode"/>
              </a:rPr>
              <a:t>avec</a:t>
            </a:r>
            <a:r>
              <a:rPr sz="1800" spc="-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soin.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  <a:p>
            <a:pPr marL="12700" marR="207010">
              <a:lnSpc>
                <a:spcPct val="131900"/>
              </a:lnSpc>
            </a:pPr>
            <a:r>
              <a:rPr sz="1800" u="heavy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Lucida Sans Unicode"/>
                <a:cs typeface="Lucida Sans Unicode"/>
              </a:rPr>
              <a:t>Résultat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204" dirty="0">
                <a:solidFill>
                  <a:srgbClr val="34608D"/>
                </a:solidFill>
                <a:latin typeface="Lucida Sans Unicode"/>
                <a:cs typeface="Lucida Sans Unicode"/>
              </a:rPr>
              <a:t>:</a:t>
            </a:r>
            <a:r>
              <a:rPr sz="1800" spc="1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un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lieu</a:t>
            </a:r>
            <a:r>
              <a:rPr sz="1800" spc="1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spacieux,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fonctionnel</a:t>
            </a:r>
            <a:r>
              <a:rPr sz="1800" spc="1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et </a:t>
            </a:r>
            <a:r>
              <a:rPr sz="18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baigné</a:t>
            </a:r>
            <a:r>
              <a:rPr sz="1800" spc="-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-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lumière.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593785" y="9066221"/>
            <a:ext cx="94551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55" dirty="0">
                <a:solidFill>
                  <a:srgbClr val="FFFFFF"/>
                </a:solidFill>
                <a:latin typeface="Tahoma"/>
                <a:cs typeface="Tahoma"/>
              </a:rPr>
              <a:t>APRES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63228" y="9527520"/>
            <a:ext cx="3491454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80" dirty="0">
                <a:solidFill>
                  <a:srgbClr val="34608D"/>
                </a:solidFill>
                <a:latin typeface="Tahoma"/>
                <a:cs typeface="Tahoma"/>
              </a:rPr>
              <a:t>Projection</a:t>
            </a:r>
            <a:r>
              <a:rPr sz="1900" spc="-7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1900" spc="90" dirty="0">
                <a:solidFill>
                  <a:srgbClr val="34608D"/>
                </a:solidFill>
                <a:latin typeface="Tahoma"/>
                <a:cs typeface="Tahoma"/>
              </a:rPr>
              <a:t>3D</a:t>
            </a:r>
            <a:r>
              <a:rPr sz="1900" spc="-7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1900" spc="100" dirty="0">
                <a:solidFill>
                  <a:srgbClr val="34608D"/>
                </a:solidFill>
                <a:latin typeface="Tahoma"/>
                <a:cs typeface="Tahoma"/>
              </a:rPr>
              <a:t>après</a:t>
            </a:r>
            <a:r>
              <a:rPr sz="1900" spc="-7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1900" spc="125" dirty="0">
                <a:solidFill>
                  <a:srgbClr val="34608D"/>
                </a:solidFill>
                <a:latin typeface="Tahoma"/>
                <a:cs typeface="Tahoma"/>
              </a:rPr>
              <a:t>travaux</a:t>
            </a:r>
            <a:endParaRPr sz="190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16000" y="3856091"/>
            <a:ext cx="309880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85" dirty="0">
                <a:solidFill>
                  <a:srgbClr val="34608D"/>
                </a:solidFill>
                <a:latin typeface="Tahoma"/>
                <a:cs typeface="Tahoma"/>
              </a:rPr>
              <a:t>Phase</a:t>
            </a:r>
            <a:r>
              <a:rPr sz="2200" spc="-18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200" spc="-280" dirty="0">
                <a:solidFill>
                  <a:srgbClr val="34608D"/>
                </a:solidFill>
                <a:latin typeface="Tahoma"/>
                <a:cs typeface="Tahoma"/>
              </a:rPr>
              <a:t>:</a:t>
            </a:r>
            <a:r>
              <a:rPr sz="2200" spc="-18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34608D"/>
                </a:solidFill>
                <a:latin typeface="Tahoma"/>
                <a:cs typeface="Tahoma"/>
              </a:rPr>
              <a:t>Après</a:t>
            </a:r>
            <a:r>
              <a:rPr sz="2200" spc="-18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200" spc="155" dirty="0" err="1">
                <a:solidFill>
                  <a:srgbClr val="34608D"/>
                </a:solidFill>
                <a:latin typeface="Tahoma"/>
                <a:cs typeface="Tahoma"/>
              </a:rPr>
              <a:t>travau</a:t>
            </a:r>
            <a:r>
              <a:rPr lang="fr-FR" sz="2200" spc="155" dirty="0">
                <a:solidFill>
                  <a:srgbClr val="34608D"/>
                </a:solidFill>
                <a:latin typeface="Tahoma"/>
                <a:cs typeface="Tahoma"/>
              </a:rPr>
              <a:t>x</a:t>
            </a:r>
            <a:endParaRPr sz="22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81036" y="1001997"/>
            <a:ext cx="6886575" cy="1789016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50"/>
              </a:spcBef>
            </a:pPr>
            <a:r>
              <a:rPr sz="3900" b="1" dirty="0" err="1">
                <a:solidFill>
                  <a:srgbClr val="D8B884"/>
                </a:solidFill>
                <a:latin typeface="Tahoma"/>
                <a:cs typeface="Tahoma"/>
              </a:rPr>
              <a:t>Réalisation</a:t>
            </a:r>
            <a:r>
              <a:rPr sz="3900" b="1" spc="-105" dirty="0">
                <a:solidFill>
                  <a:srgbClr val="D4A324"/>
                </a:solidFill>
                <a:latin typeface="Tahoma"/>
                <a:cs typeface="Tahoma"/>
              </a:rPr>
              <a:t> </a:t>
            </a:r>
            <a:endParaRPr lang="fr-FR" sz="3900" b="1" spc="-440" dirty="0">
              <a:solidFill>
                <a:srgbClr val="1F3B3A"/>
              </a:solidFill>
              <a:latin typeface="Tahoma"/>
              <a:cs typeface="Tahoma"/>
            </a:endParaRPr>
          </a:p>
          <a:p>
            <a:pPr marL="12700" marR="5080">
              <a:lnSpc>
                <a:spcPct val="101000"/>
              </a:lnSpc>
              <a:spcBef>
                <a:spcPts val="50"/>
              </a:spcBef>
            </a:pPr>
            <a:r>
              <a:rPr sz="3900" b="1" spc="-10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900" b="1" spc="200" dirty="0">
                <a:solidFill>
                  <a:srgbClr val="34608D"/>
                </a:solidFill>
                <a:latin typeface="Tahoma"/>
                <a:cs typeface="Tahoma"/>
              </a:rPr>
              <a:t>T2</a:t>
            </a:r>
            <a:r>
              <a:rPr sz="3900" b="1" spc="-10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900" b="1" spc="120" dirty="0">
                <a:solidFill>
                  <a:srgbClr val="34608D"/>
                </a:solidFill>
                <a:latin typeface="Tahoma"/>
                <a:cs typeface="Tahoma"/>
              </a:rPr>
              <a:t>Saint</a:t>
            </a:r>
            <a:r>
              <a:rPr sz="3900" b="1" spc="-10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900" b="1" spc="-10" dirty="0">
                <a:solidFill>
                  <a:srgbClr val="34608D"/>
                </a:solidFill>
                <a:latin typeface="Tahoma"/>
                <a:cs typeface="Tahoma"/>
              </a:rPr>
              <a:t>Gilles </a:t>
            </a:r>
            <a:r>
              <a:rPr sz="3900" b="1" spc="65" dirty="0">
                <a:solidFill>
                  <a:srgbClr val="34608D"/>
                </a:solidFill>
                <a:latin typeface="Tahoma"/>
                <a:cs typeface="Tahoma"/>
              </a:rPr>
              <a:t>les</a:t>
            </a:r>
            <a:r>
              <a:rPr sz="3900" b="1" spc="-20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900" b="1" spc="85" dirty="0">
                <a:solidFill>
                  <a:srgbClr val="34608D"/>
                </a:solidFill>
                <a:latin typeface="Tahoma"/>
                <a:cs typeface="Tahoma"/>
              </a:rPr>
              <a:t>Bains</a:t>
            </a:r>
            <a:r>
              <a:rPr sz="3900" b="1" spc="-20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900" b="1" dirty="0">
                <a:solidFill>
                  <a:srgbClr val="34608D"/>
                </a:solidFill>
                <a:latin typeface="Tahoma"/>
                <a:cs typeface="Tahoma"/>
              </a:rPr>
              <a:t>-</a:t>
            </a:r>
            <a:r>
              <a:rPr sz="3900" b="1" spc="-19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900" b="1" spc="320" dirty="0">
                <a:solidFill>
                  <a:srgbClr val="34608D"/>
                </a:solidFill>
                <a:latin typeface="Tahoma"/>
                <a:cs typeface="Tahoma"/>
              </a:rPr>
              <a:t>54</a:t>
            </a:r>
            <a:r>
              <a:rPr sz="3900" b="1" spc="-20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900" b="1" spc="120" dirty="0">
                <a:solidFill>
                  <a:srgbClr val="34608D"/>
                </a:solidFill>
                <a:latin typeface="Tahoma"/>
                <a:cs typeface="Tahoma"/>
              </a:rPr>
              <a:t>m2</a:t>
            </a:r>
            <a:endParaRPr sz="39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189571" y="634107"/>
            <a:ext cx="670560" cy="11131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100" b="1" spc="865" dirty="0">
                <a:solidFill>
                  <a:srgbClr val="D8B884"/>
                </a:solidFill>
                <a:latin typeface="Trebuchet MS"/>
                <a:cs typeface="Trebuchet MS"/>
              </a:rPr>
              <a:t>7</a:t>
            </a:r>
            <a:endParaRPr sz="7100" dirty="0">
              <a:solidFill>
                <a:srgbClr val="D8B884"/>
              </a:solidFill>
              <a:latin typeface="Trebuchet MS"/>
              <a:cs typeface="Trebuchet MS"/>
            </a:endParaRPr>
          </a:p>
        </p:txBody>
      </p:sp>
      <p:pic>
        <p:nvPicPr>
          <p:cNvPr id="18" name="Image 17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2EAF1F1B-42D9-AD88-747D-12F9298DE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378" y="8727642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997" y="0"/>
            <a:ext cx="17599025" cy="10287000"/>
            <a:chOff x="688997" y="0"/>
            <a:chExt cx="17599025" cy="10287000"/>
          </a:xfrm>
        </p:grpSpPr>
        <p:sp>
          <p:nvSpPr>
            <p:cNvPr id="3" name="object 3"/>
            <p:cNvSpPr/>
            <p:nvPr/>
          </p:nvSpPr>
          <p:spPr>
            <a:xfrm>
              <a:off x="688997" y="0"/>
              <a:ext cx="17599025" cy="10287000"/>
            </a:xfrm>
            <a:custGeom>
              <a:avLst/>
              <a:gdLst/>
              <a:ahLst/>
              <a:cxnLst/>
              <a:rect l="l" t="t" r="r" b="b"/>
              <a:pathLst>
                <a:path w="17599025" h="10287000">
                  <a:moveTo>
                    <a:pt x="0" y="10287000"/>
                  </a:moveTo>
                  <a:lnTo>
                    <a:pt x="17599002" y="10287000"/>
                  </a:lnTo>
                  <a:lnTo>
                    <a:pt x="17599002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4F1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28699" y="193993"/>
              <a:ext cx="6261735" cy="10049510"/>
            </a:xfrm>
            <a:custGeom>
              <a:avLst/>
              <a:gdLst/>
              <a:ahLst/>
              <a:cxnLst/>
              <a:rect l="l" t="t" r="r" b="b"/>
              <a:pathLst>
                <a:path w="6261734" h="10049510">
                  <a:moveTo>
                    <a:pt x="6261600" y="10049390"/>
                  </a:moveTo>
                  <a:lnTo>
                    <a:pt x="0" y="10049390"/>
                  </a:lnTo>
                  <a:lnTo>
                    <a:pt x="0" y="3080260"/>
                  </a:lnTo>
                  <a:lnTo>
                    <a:pt x="1030" y="3033932"/>
                  </a:lnTo>
                  <a:lnTo>
                    <a:pt x="2849" y="2982670"/>
                  </a:lnTo>
                  <a:lnTo>
                    <a:pt x="5452" y="2931659"/>
                  </a:lnTo>
                  <a:lnTo>
                    <a:pt x="8832" y="2880906"/>
                  </a:lnTo>
                  <a:lnTo>
                    <a:pt x="12983" y="2830416"/>
                  </a:lnTo>
                  <a:lnTo>
                    <a:pt x="17900" y="2780193"/>
                  </a:lnTo>
                  <a:lnTo>
                    <a:pt x="23576" y="2730243"/>
                  </a:lnTo>
                  <a:lnTo>
                    <a:pt x="30006" y="2680571"/>
                  </a:lnTo>
                  <a:lnTo>
                    <a:pt x="37184" y="2631183"/>
                  </a:lnTo>
                  <a:lnTo>
                    <a:pt x="45103" y="2582083"/>
                  </a:lnTo>
                  <a:lnTo>
                    <a:pt x="53758" y="2533278"/>
                  </a:lnTo>
                  <a:lnTo>
                    <a:pt x="63143" y="2484771"/>
                  </a:lnTo>
                  <a:lnTo>
                    <a:pt x="73333" y="2436212"/>
                  </a:lnTo>
                  <a:lnTo>
                    <a:pt x="84079" y="2388677"/>
                  </a:lnTo>
                  <a:lnTo>
                    <a:pt x="95618" y="2341100"/>
                  </a:lnTo>
                  <a:lnTo>
                    <a:pt x="107862" y="2293843"/>
                  </a:lnTo>
                  <a:lnTo>
                    <a:pt x="120807" y="2246911"/>
                  </a:lnTo>
                  <a:lnTo>
                    <a:pt x="134446" y="2200310"/>
                  </a:lnTo>
                  <a:lnTo>
                    <a:pt x="148774" y="2154046"/>
                  </a:lnTo>
                  <a:lnTo>
                    <a:pt x="163783" y="2108122"/>
                  </a:lnTo>
                  <a:lnTo>
                    <a:pt x="179469" y="2062544"/>
                  </a:lnTo>
                  <a:lnTo>
                    <a:pt x="195826" y="2017319"/>
                  </a:lnTo>
                  <a:lnTo>
                    <a:pt x="212847" y="1972450"/>
                  </a:lnTo>
                  <a:lnTo>
                    <a:pt x="230526" y="1927944"/>
                  </a:lnTo>
                  <a:lnTo>
                    <a:pt x="248858" y="1883805"/>
                  </a:lnTo>
                  <a:lnTo>
                    <a:pt x="267837" y="1840038"/>
                  </a:lnTo>
                  <a:lnTo>
                    <a:pt x="287457" y="1796650"/>
                  </a:lnTo>
                  <a:lnTo>
                    <a:pt x="307711" y="1753644"/>
                  </a:lnTo>
                  <a:lnTo>
                    <a:pt x="328594" y="1711027"/>
                  </a:lnTo>
                  <a:lnTo>
                    <a:pt x="350100" y="1668804"/>
                  </a:lnTo>
                  <a:lnTo>
                    <a:pt x="372223" y="1626980"/>
                  </a:lnTo>
                  <a:lnTo>
                    <a:pt x="394957" y="1585559"/>
                  </a:lnTo>
                  <a:lnTo>
                    <a:pt x="418296" y="1544548"/>
                  </a:lnTo>
                  <a:lnTo>
                    <a:pt x="442234" y="1503952"/>
                  </a:lnTo>
                  <a:lnTo>
                    <a:pt x="466766" y="1463776"/>
                  </a:lnTo>
                  <a:lnTo>
                    <a:pt x="491885" y="1424025"/>
                  </a:lnTo>
                  <a:lnTo>
                    <a:pt x="517585" y="1384704"/>
                  </a:lnTo>
                  <a:lnTo>
                    <a:pt x="543860" y="1345819"/>
                  </a:lnTo>
                  <a:lnTo>
                    <a:pt x="570705" y="1307374"/>
                  </a:lnTo>
                  <a:lnTo>
                    <a:pt x="598113" y="1269376"/>
                  </a:lnTo>
                  <a:lnTo>
                    <a:pt x="626079" y="1231829"/>
                  </a:lnTo>
                  <a:lnTo>
                    <a:pt x="654597" y="1194739"/>
                  </a:lnTo>
                  <a:lnTo>
                    <a:pt x="683660" y="1158111"/>
                  </a:lnTo>
                  <a:lnTo>
                    <a:pt x="713263" y="1121949"/>
                  </a:lnTo>
                  <a:lnTo>
                    <a:pt x="743400" y="1086260"/>
                  </a:lnTo>
                  <a:lnTo>
                    <a:pt x="774065" y="1051049"/>
                  </a:lnTo>
                  <a:lnTo>
                    <a:pt x="805252" y="1016321"/>
                  </a:lnTo>
                  <a:lnTo>
                    <a:pt x="836954" y="982080"/>
                  </a:lnTo>
                  <a:lnTo>
                    <a:pt x="869167" y="948333"/>
                  </a:lnTo>
                  <a:lnTo>
                    <a:pt x="901884" y="915085"/>
                  </a:lnTo>
                  <a:lnTo>
                    <a:pt x="935099" y="882340"/>
                  </a:lnTo>
                  <a:lnTo>
                    <a:pt x="968806" y="850104"/>
                  </a:lnTo>
                  <a:lnTo>
                    <a:pt x="1002999" y="818383"/>
                  </a:lnTo>
                  <a:lnTo>
                    <a:pt x="1037673" y="787182"/>
                  </a:lnTo>
                  <a:lnTo>
                    <a:pt x="1072821" y="756505"/>
                  </a:lnTo>
                  <a:lnTo>
                    <a:pt x="1108438" y="726358"/>
                  </a:lnTo>
                  <a:lnTo>
                    <a:pt x="1144517" y="696746"/>
                  </a:lnTo>
                  <a:lnTo>
                    <a:pt x="1181053" y="667675"/>
                  </a:lnTo>
                  <a:lnTo>
                    <a:pt x="1218040" y="639150"/>
                  </a:lnTo>
                  <a:lnTo>
                    <a:pt x="1255471" y="611176"/>
                  </a:lnTo>
                  <a:lnTo>
                    <a:pt x="1293341" y="583758"/>
                  </a:lnTo>
                  <a:lnTo>
                    <a:pt x="1331644" y="556902"/>
                  </a:lnTo>
                  <a:lnTo>
                    <a:pt x="1370373" y="530613"/>
                  </a:lnTo>
                  <a:lnTo>
                    <a:pt x="1409524" y="504895"/>
                  </a:lnTo>
                  <a:lnTo>
                    <a:pt x="1449090" y="479755"/>
                  </a:lnTo>
                  <a:lnTo>
                    <a:pt x="1489064" y="455198"/>
                  </a:lnTo>
                  <a:lnTo>
                    <a:pt x="1529442" y="431228"/>
                  </a:lnTo>
                  <a:lnTo>
                    <a:pt x="1570217" y="407851"/>
                  </a:lnTo>
                  <a:lnTo>
                    <a:pt x="1611383" y="385072"/>
                  </a:lnTo>
                  <a:lnTo>
                    <a:pt x="1652935" y="362897"/>
                  </a:lnTo>
                  <a:lnTo>
                    <a:pt x="1694866" y="341331"/>
                  </a:lnTo>
                  <a:lnTo>
                    <a:pt x="1737170" y="320379"/>
                  </a:lnTo>
                  <a:lnTo>
                    <a:pt x="1779842" y="300046"/>
                  </a:lnTo>
                  <a:lnTo>
                    <a:pt x="1822876" y="280337"/>
                  </a:lnTo>
                  <a:lnTo>
                    <a:pt x="1866265" y="261259"/>
                  </a:lnTo>
                  <a:lnTo>
                    <a:pt x="1910004" y="242815"/>
                  </a:lnTo>
                  <a:lnTo>
                    <a:pt x="1954086" y="225011"/>
                  </a:lnTo>
                  <a:lnTo>
                    <a:pt x="1998506" y="207853"/>
                  </a:lnTo>
                  <a:lnTo>
                    <a:pt x="2043259" y="191346"/>
                  </a:lnTo>
                  <a:lnTo>
                    <a:pt x="2088337" y="175495"/>
                  </a:lnTo>
                  <a:lnTo>
                    <a:pt x="2134355" y="160609"/>
                  </a:lnTo>
                  <a:lnTo>
                    <a:pt x="2180964" y="146240"/>
                  </a:lnTo>
                  <a:lnTo>
                    <a:pt x="2228130" y="132410"/>
                  </a:lnTo>
                  <a:lnTo>
                    <a:pt x="2275816" y="119140"/>
                  </a:lnTo>
                  <a:lnTo>
                    <a:pt x="2323990" y="106451"/>
                  </a:lnTo>
                  <a:lnTo>
                    <a:pt x="2372614" y="94365"/>
                  </a:lnTo>
                  <a:lnTo>
                    <a:pt x="2421656" y="82903"/>
                  </a:lnTo>
                  <a:lnTo>
                    <a:pt x="2471079" y="72087"/>
                  </a:lnTo>
                  <a:lnTo>
                    <a:pt x="2520850" y="61938"/>
                  </a:lnTo>
                  <a:lnTo>
                    <a:pt x="2570932" y="52478"/>
                  </a:lnTo>
                  <a:lnTo>
                    <a:pt x="2621293" y="43727"/>
                  </a:lnTo>
                  <a:lnTo>
                    <a:pt x="2671895" y="35709"/>
                  </a:lnTo>
                  <a:lnTo>
                    <a:pt x="2722706" y="28443"/>
                  </a:lnTo>
                  <a:lnTo>
                    <a:pt x="2773690" y="21952"/>
                  </a:lnTo>
                  <a:lnTo>
                    <a:pt x="2824811" y="16256"/>
                  </a:lnTo>
                  <a:lnTo>
                    <a:pt x="2876036" y="11378"/>
                  </a:lnTo>
                  <a:lnTo>
                    <a:pt x="2927329" y="7339"/>
                  </a:lnTo>
                  <a:lnTo>
                    <a:pt x="2978656" y="4160"/>
                  </a:lnTo>
                  <a:lnTo>
                    <a:pt x="3029982" y="1863"/>
                  </a:lnTo>
                  <a:lnTo>
                    <a:pt x="3081271" y="469"/>
                  </a:lnTo>
                  <a:lnTo>
                    <a:pt x="3132490" y="0"/>
                  </a:lnTo>
                  <a:lnTo>
                    <a:pt x="3191840" y="469"/>
                  </a:lnTo>
                  <a:lnTo>
                    <a:pt x="3186328" y="469"/>
                  </a:lnTo>
                  <a:lnTo>
                    <a:pt x="3234453" y="1610"/>
                  </a:lnTo>
                  <a:lnTo>
                    <a:pt x="3285137" y="3610"/>
                  </a:lnTo>
                  <a:lnTo>
                    <a:pt x="3335610" y="6395"/>
                  </a:lnTo>
                  <a:lnTo>
                    <a:pt x="3385864" y="9957"/>
                  </a:lnTo>
                  <a:lnTo>
                    <a:pt x="3435890" y="14287"/>
                  </a:lnTo>
                  <a:lnTo>
                    <a:pt x="3485680" y="19376"/>
                  </a:lnTo>
                  <a:lnTo>
                    <a:pt x="3535224" y="25217"/>
                  </a:lnTo>
                  <a:lnTo>
                    <a:pt x="3584514" y="31799"/>
                  </a:lnTo>
                  <a:lnTo>
                    <a:pt x="3633541" y="39115"/>
                  </a:lnTo>
                  <a:lnTo>
                    <a:pt x="3682297" y="47156"/>
                  </a:lnTo>
                  <a:lnTo>
                    <a:pt x="3730772" y="55914"/>
                  </a:lnTo>
                  <a:lnTo>
                    <a:pt x="3778959" y="65380"/>
                  </a:lnTo>
                  <a:lnTo>
                    <a:pt x="3826847" y="75545"/>
                  </a:lnTo>
                  <a:lnTo>
                    <a:pt x="3874429" y="86401"/>
                  </a:lnTo>
                  <a:lnTo>
                    <a:pt x="3921695" y="97939"/>
                  </a:lnTo>
                  <a:lnTo>
                    <a:pt x="3968637" y="110150"/>
                  </a:lnTo>
                  <a:lnTo>
                    <a:pt x="4015247" y="123027"/>
                  </a:lnTo>
                  <a:lnTo>
                    <a:pt x="4061515" y="136560"/>
                  </a:lnTo>
                  <a:lnTo>
                    <a:pt x="4107432" y="150741"/>
                  </a:lnTo>
                  <a:lnTo>
                    <a:pt x="4152991" y="165561"/>
                  </a:lnTo>
                  <a:lnTo>
                    <a:pt x="4159757" y="168874"/>
                  </a:lnTo>
                  <a:lnTo>
                    <a:pt x="4166524" y="168874"/>
                  </a:lnTo>
                  <a:lnTo>
                    <a:pt x="4173260" y="172184"/>
                  </a:lnTo>
                  <a:lnTo>
                    <a:pt x="4217844" y="188404"/>
                  </a:lnTo>
                  <a:lnTo>
                    <a:pt x="4262127" y="205269"/>
                  </a:lnTo>
                  <a:lnTo>
                    <a:pt x="4306103" y="222777"/>
                  </a:lnTo>
                  <a:lnTo>
                    <a:pt x="4349764" y="240920"/>
                  </a:lnTo>
                  <a:lnTo>
                    <a:pt x="4393106" y="259694"/>
                  </a:lnTo>
                  <a:lnTo>
                    <a:pt x="4436120" y="279094"/>
                  </a:lnTo>
                  <a:lnTo>
                    <a:pt x="4478802" y="299114"/>
                  </a:lnTo>
                  <a:lnTo>
                    <a:pt x="4521144" y="319749"/>
                  </a:lnTo>
                  <a:lnTo>
                    <a:pt x="4563140" y="340993"/>
                  </a:lnTo>
                  <a:lnTo>
                    <a:pt x="4604884" y="362897"/>
                  </a:lnTo>
                  <a:lnTo>
                    <a:pt x="4646068" y="385291"/>
                  </a:lnTo>
                  <a:lnTo>
                    <a:pt x="4686988" y="408334"/>
                  </a:lnTo>
                  <a:lnTo>
                    <a:pt x="4727536" y="431965"/>
                  </a:lnTo>
                  <a:lnTo>
                    <a:pt x="4767706" y="456179"/>
                  </a:lnTo>
                  <a:lnTo>
                    <a:pt x="4807492" y="480972"/>
                  </a:lnTo>
                  <a:lnTo>
                    <a:pt x="4846886" y="506337"/>
                  </a:lnTo>
                  <a:lnTo>
                    <a:pt x="4885884" y="532271"/>
                  </a:lnTo>
                  <a:lnTo>
                    <a:pt x="4924477" y="558766"/>
                  </a:lnTo>
                  <a:lnTo>
                    <a:pt x="4962661" y="585819"/>
                  </a:lnTo>
                  <a:lnTo>
                    <a:pt x="5000428" y="613423"/>
                  </a:lnTo>
                  <a:lnTo>
                    <a:pt x="5037772" y="641574"/>
                  </a:lnTo>
                  <a:lnTo>
                    <a:pt x="5074687" y="670266"/>
                  </a:lnTo>
                  <a:lnTo>
                    <a:pt x="5111166" y="699495"/>
                  </a:lnTo>
                  <a:lnTo>
                    <a:pt x="5147203" y="729254"/>
                  </a:lnTo>
                  <a:lnTo>
                    <a:pt x="5182791" y="759538"/>
                  </a:lnTo>
                  <a:lnTo>
                    <a:pt x="5217924" y="790343"/>
                  </a:lnTo>
                  <a:lnTo>
                    <a:pt x="5252596" y="821662"/>
                  </a:lnTo>
                  <a:lnTo>
                    <a:pt x="5286800" y="853491"/>
                  </a:lnTo>
                  <a:lnTo>
                    <a:pt x="5320530" y="885825"/>
                  </a:lnTo>
                  <a:lnTo>
                    <a:pt x="5353779" y="918658"/>
                  </a:lnTo>
                  <a:lnTo>
                    <a:pt x="5386541" y="951984"/>
                  </a:lnTo>
                  <a:lnTo>
                    <a:pt x="5418809" y="985800"/>
                  </a:lnTo>
                  <a:lnTo>
                    <a:pt x="5450578" y="1020098"/>
                  </a:lnTo>
                  <a:lnTo>
                    <a:pt x="5481840" y="1054875"/>
                  </a:lnTo>
                  <a:lnTo>
                    <a:pt x="5512589" y="1090124"/>
                  </a:lnTo>
                  <a:lnTo>
                    <a:pt x="5542820" y="1125841"/>
                  </a:lnTo>
                  <a:lnTo>
                    <a:pt x="5572524" y="1162020"/>
                  </a:lnTo>
                  <a:lnTo>
                    <a:pt x="5601697" y="1198656"/>
                  </a:lnTo>
                  <a:lnTo>
                    <a:pt x="5630331" y="1235744"/>
                  </a:lnTo>
                  <a:lnTo>
                    <a:pt x="5658421" y="1273279"/>
                  </a:lnTo>
                  <a:lnTo>
                    <a:pt x="5685959" y="1311254"/>
                  </a:lnTo>
                  <a:lnTo>
                    <a:pt x="5712940" y="1349665"/>
                  </a:lnTo>
                  <a:lnTo>
                    <a:pt x="5739356" y="1388508"/>
                  </a:lnTo>
                  <a:lnTo>
                    <a:pt x="5765202" y="1427775"/>
                  </a:lnTo>
                  <a:lnTo>
                    <a:pt x="5790471" y="1467462"/>
                  </a:lnTo>
                  <a:lnTo>
                    <a:pt x="5815157" y="1507565"/>
                  </a:lnTo>
                  <a:lnTo>
                    <a:pt x="5839253" y="1548077"/>
                  </a:lnTo>
                  <a:lnTo>
                    <a:pt x="5862753" y="1588993"/>
                  </a:lnTo>
                  <a:lnTo>
                    <a:pt x="5885650" y="1630308"/>
                  </a:lnTo>
                  <a:lnTo>
                    <a:pt x="5907939" y="1672017"/>
                  </a:lnTo>
                  <a:lnTo>
                    <a:pt x="5929612" y="1714115"/>
                  </a:lnTo>
                  <a:lnTo>
                    <a:pt x="5950663" y="1756596"/>
                  </a:lnTo>
                  <a:lnTo>
                    <a:pt x="5971086" y="1799454"/>
                  </a:lnTo>
                  <a:lnTo>
                    <a:pt x="5990874" y="1842686"/>
                  </a:lnTo>
                  <a:lnTo>
                    <a:pt x="6010021" y="1886285"/>
                  </a:lnTo>
                  <a:lnTo>
                    <a:pt x="6028521" y="1930246"/>
                  </a:lnTo>
                  <a:lnTo>
                    <a:pt x="6046367" y="1974563"/>
                  </a:lnTo>
                  <a:lnTo>
                    <a:pt x="6063553" y="2019233"/>
                  </a:lnTo>
                  <a:lnTo>
                    <a:pt x="6080072" y="2064249"/>
                  </a:lnTo>
                  <a:lnTo>
                    <a:pt x="6095917" y="2109606"/>
                  </a:lnTo>
                  <a:lnTo>
                    <a:pt x="6111084" y="2155299"/>
                  </a:lnTo>
                  <a:lnTo>
                    <a:pt x="6125564" y="2201322"/>
                  </a:lnTo>
                  <a:lnTo>
                    <a:pt x="6139352" y="2247671"/>
                  </a:lnTo>
                  <a:lnTo>
                    <a:pt x="6152441" y="2294339"/>
                  </a:lnTo>
                  <a:lnTo>
                    <a:pt x="6164825" y="2341322"/>
                  </a:lnTo>
                  <a:lnTo>
                    <a:pt x="6176511" y="2388677"/>
                  </a:lnTo>
                  <a:lnTo>
                    <a:pt x="6187528" y="2436569"/>
                  </a:lnTo>
                  <a:lnTo>
                    <a:pt x="6197681" y="2484108"/>
                  </a:lnTo>
                  <a:lnTo>
                    <a:pt x="6207180" y="2532298"/>
                  </a:lnTo>
                  <a:lnTo>
                    <a:pt x="6215942" y="2580776"/>
                  </a:lnTo>
                  <a:lnTo>
                    <a:pt x="6223960" y="2629537"/>
                  </a:lnTo>
                  <a:lnTo>
                    <a:pt x="6231228" y="2678576"/>
                  </a:lnTo>
                  <a:lnTo>
                    <a:pt x="6237739" y="2727888"/>
                  </a:lnTo>
                  <a:lnTo>
                    <a:pt x="6243488" y="2777467"/>
                  </a:lnTo>
                  <a:lnTo>
                    <a:pt x="6248467" y="2827308"/>
                  </a:lnTo>
                  <a:lnTo>
                    <a:pt x="6252670" y="2877406"/>
                  </a:lnTo>
                  <a:lnTo>
                    <a:pt x="6256091" y="2927755"/>
                  </a:lnTo>
                  <a:lnTo>
                    <a:pt x="6258724" y="2978351"/>
                  </a:lnTo>
                  <a:lnTo>
                    <a:pt x="6260657" y="3033932"/>
                  </a:lnTo>
                  <a:lnTo>
                    <a:pt x="6261600" y="3080260"/>
                  </a:lnTo>
                  <a:lnTo>
                    <a:pt x="6261600" y="10049390"/>
                  </a:lnTo>
                  <a:close/>
                </a:path>
              </a:pathLst>
            </a:custGeom>
            <a:solidFill>
              <a:srgbClr val="FDF9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2942" y="386130"/>
              <a:ext cx="5653124" cy="56515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320242" y="6291493"/>
            <a:ext cx="5678805" cy="33343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4150" b="1" spc="170" dirty="0">
                <a:solidFill>
                  <a:srgbClr val="D8B884"/>
                </a:solidFill>
                <a:latin typeface="Tahoma"/>
                <a:cs typeface="Tahoma"/>
              </a:rPr>
              <a:t>Séjour</a:t>
            </a:r>
            <a:endParaRPr sz="4150" b="1" dirty="0">
              <a:solidFill>
                <a:srgbClr val="D8B884"/>
              </a:solidFill>
              <a:latin typeface="Tahoma"/>
              <a:cs typeface="Tahoma"/>
            </a:endParaRPr>
          </a:p>
          <a:p>
            <a:pPr marL="12700" marR="5080" algn="just">
              <a:lnSpc>
                <a:spcPct val="114300"/>
              </a:lnSpc>
              <a:spcBef>
                <a:spcPts val="1860"/>
              </a:spcBef>
            </a:pP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L’espace</a:t>
            </a:r>
            <a:r>
              <a:rPr sz="1750" i="1" spc="125" dirty="0">
                <a:solidFill>
                  <a:srgbClr val="34608D"/>
                </a:solidFill>
                <a:latin typeface="Verdana"/>
                <a:cs typeface="Verdana"/>
              </a:rPr>
              <a:t> a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été</a:t>
            </a:r>
            <a:r>
              <a:rPr sz="1750" i="1" spc="1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entièrement</a:t>
            </a:r>
            <a:r>
              <a:rPr sz="1750" i="1" spc="1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repensé</a:t>
            </a:r>
            <a:r>
              <a:rPr sz="1750" i="1" spc="1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pour</a:t>
            </a:r>
            <a:r>
              <a:rPr sz="1750" i="1" spc="1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plus</a:t>
            </a:r>
            <a:r>
              <a:rPr sz="1750" i="1" spc="1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40" dirty="0">
                <a:solidFill>
                  <a:srgbClr val="34608D"/>
                </a:solidFill>
                <a:latin typeface="Verdana"/>
                <a:cs typeface="Verdana"/>
              </a:rPr>
              <a:t>de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lumière</a:t>
            </a:r>
            <a:r>
              <a:rPr sz="1750" i="1" spc="1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et</a:t>
            </a:r>
            <a:r>
              <a:rPr sz="1750" i="1" spc="1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65" dirty="0">
                <a:solidFill>
                  <a:srgbClr val="34608D"/>
                </a:solidFill>
                <a:latin typeface="Verdana"/>
                <a:cs typeface="Verdana"/>
              </a:rPr>
              <a:t>de</a:t>
            </a:r>
            <a:r>
              <a:rPr sz="1750" i="1" spc="1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convivialité.</a:t>
            </a:r>
            <a:r>
              <a:rPr sz="1750" i="1" spc="1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Le</a:t>
            </a:r>
            <a:r>
              <a:rPr sz="1750" i="1" spc="1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mur</a:t>
            </a:r>
            <a:r>
              <a:rPr sz="1750" i="1" spc="1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65" dirty="0">
                <a:solidFill>
                  <a:srgbClr val="34608D"/>
                </a:solidFill>
                <a:latin typeface="Verdana"/>
                <a:cs typeface="Verdana"/>
              </a:rPr>
              <a:t>de</a:t>
            </a:r>
            <a:r>
              <a:rPr sz="1750" i="1" spc="1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la</a:t>
            </a:r>
            <a:r>
              <a:rPr sz="1750" i="1" spc="1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cuisine</a:t>
            </a:r>
            <a:r>
              <a:rPr sz="1750" i="1" spc="1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75" dirty="0">
                <a:solidFill>
                  <a:srgbClr val="34608D"/>
                </a:solidFill>
                <a:latin typeface="Verdana"/>
                <a:cs typeface="Verdana"/>
              </a:rPr>
              <a:t>a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été</a:t>
            </a:r>
            <a:r>
              <a:rPr sz="1750" i="1" spc="2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50" dirty="0">
                <a:solidFill>
                  <a:srgbClr val="34608D"/>
                </a:solidFill>
                <a:latin typeface="Verdana"/>
                <a:cs typeface="Verdana"/>
              </a:rPr>
              <a:t>déposé</a:t>
            </a:r>
            <a:r>
              <a:rPr sz="1750" i="1" spc="2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afin</a:t>
            </a:r>
            <a:r>
              <a:rPr sz="1750" i="1" spc="2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65" dirty="0">
                <a:solidFill>
                  <a:srgbClr val="34608D"/>
                </a:solidFill>
                <a:latin typeface="Verdana"/>
                <a:cs typeface="Verdana"/>
              </a:rPr>
              <a:t>de</a:t>
            </a:r>
            <a:r>
              <a:rPr sz="1750" i="1" spc="2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créer</a:t>
            </a:r>
            <a:r>
              <a:rPr sz="1750" i="1" spc="2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un</a:t>
            </a:r>
            <a:r>
              <a:rPr sz="1750" i="1" spc="24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grand</a:t>
            </a:r>
            <a:r>
              <a:rPr sz="1750" i="1" spc="2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salon-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cuisine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ouvert,</a:t>
            </a:r>
            <a:r>
              <a:rPr sz="1750" i="1" spc="19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et</a:t>
            </a:r>
            <a:r>
              <a:rPr sz="1750" i="1" spc="20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la</a:t>
            </a:r>
            <a:r>
              <a:rPr sz="1750" i="1" spc="20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menuiserie</a:t>
            </a:r>
            <a:r>
              <a:rPr sz="1750" i="1" spc="20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entre</a:t>
            </a:r>
            <a:r>
              <a:rPr sz="1750" i="1" spc="20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séjour</a:t>
            </a:r>
            <a:r>
              <a:rPr sz="1750" i="1" spc="20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et</a:t>
            </a:r>
            <a:r>
              <a:rPr sz="1750" i="1" spc="20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véranda </a:t>
            </a:r>
            <a:r>
              <a:rPr sz="1750" i="1" spc="-20" dirty="0">
                <a:solidFill>
                  <a:srgbClr val="34608D"/>
                </a:solidFill>
                <a:latin typeface="Verdana"/>
                <a:cs typeface="Verdana"/>
              </a:rPr>
              <a:t>retirée</a:t>
            </a:r>
            <a:r>
              <a:rPr sz="1750" i="1" spc="-3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pour</a:t>
            </a:r>
            <a:r>
              <a:rPr sz="1750" i="1" spc="-3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agrandir</a:t>
            </a:r>
            <a:r>
              <a:rPr sz="1750" i="1" spc="-3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la</a:t>
            </a:r>
            <a:r>
              <a:rPr sz="1750" i="1" spc="-3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50" dirty="0">
                <a:solidFill>
                  <a:srgbClr val="34608D"/>
                </a:solidFill>
                <a:latin typeface="Verdana"/>
                <a:cs typeface="Verdana"/>
              </a:rPr>
              <a:t>pièce</a:t>
            </a:r>
            <a:r>
              <a:rPr sz="1750" i="1" spc="-3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65" dirty="0">
                <a:solidFill>
                  <a:srgbClr val="34608D"/>
                </a:solidFill>
                <a:latin typeface="Verdana"/>
                <a:cs typeface="Verdana"/>
              </a:rPr>
              <a:t>de</a:t>
            </a:r>
            <a:r>
              <a:rPr sz="1750" i="1" spc="-3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85" dirty="0">
                <a:solidFill>
                  <a:srgbClr val="34608D"/>
                </a:solidFill>
                <a:latin typeface="Verdana"/>
                <a:cs typeface="Verdana"/>
              </a:rPr>
              <a:t>vie.</a:t>
            </a:r>
            <a:r>
              <a:rPr sz="1750" i="1" spc="-3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L’ensemble</a:t>
            </a:r>
            <a:r>
              <a:rPr sz="1750" i="1" spc="-3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75" dirty="0">
                <a:solidFill>
                  <a:srgbClr val="34608D"/>
                </a:solidFill>
                <a:latin typeface="Verdana"/>
                <a:cs typeface="Verdana"/>
              </a:rPr>
              <a:t>a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été</a:t>
            </a:r>
            <a:r>
              <a:rPr sz="1750" i="1" spc="-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rénové</a:t>
            </a:r>
            <a:r>
              <a:rPr sz="1750" i="1" spc="-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spc="55" dirty="0">
                <a:solidFill>
                  <a:srgbClr val="34608D"/>
                </a:solidFill>
                <a:latin typeface="Verdana"/>
                <a:cs typeface="Verdana"/>
              </a:rPr>
              <a:t>avec</a:t>
            </a:r>
            <a:r>
              <a:rPr sz="1750" i="1" spc="-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un</a:t>
            </a:r>
            <a:r>
              <a:rPr sz="1750" i="1" spc="-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parquet</a:t>
            </a:r>
            <a:r>
              <a:rPr sz="1750" i="1" spc="-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stratifié</a:t>
            </a:r>
            <a:r>
              <a:rPr sz="1750" i="1" spc="-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bois,</a:t>
            </a:r>
            <a:r>
              <a:rPr sz="1750" i="1" spc="-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spc="-25" dirty="0">
                <a:solidFill>
                  <a:srgbClr val="34608D"/>
                </a:solidFill>
                <a:latin typeface="Verdana"/>
                <a:cs typeface="Verdana"/>
              </a:rPr>
              <a:t>des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murs</a:t>
            </a:r>
            <a:r>
              <a:rPr sz="1750" i="1" spc="1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60" dirty="0">
                <a:solidFill>
                  <a:srgbClr val="34608D"/>
                </a:solidFill>
                <a:latin typeface="Verdana"/>
                <a:cs typeface="Verdana"/>
              </a:rPr>
              <a:t>repris,</a:t>
            </a:r>
            <a:r>
              <a:rPr sz="1750" i="1" spc="1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ainsi</a:t>
            </a:r>
            <a:r>
              <a:rPr sz="1750" i="1" spc="1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qu’une</a:t>
            </a:r>
            <a:r>
              <a:rPr sz="1750" i="1" spc="1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mise</a:t>
            </a:r>
            <a:r>
              <a:rPr sz="1750" i="1" spc="1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125" dirty="0">
                <a:solidFill>
                  <a:srgbClr val="34608D"/>
                </a:solidFill>
                <a:latin typeface="Verdana"/>
                <a:cs typeface="Verdana"/>
              </a:rPr>
              <a:t>à</a:t>
            </a:r>
            <a:r>
              <a:rPr sz="1750" i="1" spc="1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neuf</a:t>
            </a:r>
            <a:r>
              <a:rPr sz="1750" i="1" spc="1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complète</a:t>
            </a:r>
            <a:r>
              <a:rPr sz="1750" i="1" spc="1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40" dirty="0">
                <a:solidFill>
                  <a:srgbClr val="34608D"/>
                </a:solidFill>
                <a:latin typeface="Verdana"/>
                <a:cs typeface="Verdana"/>
              </a:rPr>
              <a:t>de 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l’électricité</a:t>
            </a:r>
            <a:r>
              <a:rPr sz="1750" i="1" spc="-8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et</a:t>
            </a:r>
            <a:r>
              <a:rPr sz="1750" i="1" spc="-8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65" dirty="0">
                <a:solidFill>
                  <a:srgbClr val="34608D"/>
                </a:solidFill>
                <a:latin typeface="Verdana"/>
                <a:cs typeface="Verdana"/>
              </a:rPr>
              <a:t>de</a:t>
            </a:r>
            <a:r>
              <a:rPr sz="1750" i="1" spc="-8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la</a:t>
            </a:r>
            <a:r>
              <a:rPr sz="1750" i="1" spc="-8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plomberie.</a:t>
            </a:r>
            <a:endParaRPr sz="1750" dirty="0">
              <a:solidFill>
                <a:srgbClr val="34608D"/>
              </a:solidFill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27168"/>
            <a:ext cx="17763490" cy="10287000"/>
            <a:chOff x="0" y="0"/>
            <a:chExt cx="17763490" cy="10287000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689610" cy="10287000"/>
            </a:xfrm>
            <a:custGeom>
              <a:avLst/>
              <a:gdLst/>
              <a:ahLst/>
              <a:cxnLst/>
              <a:rect l="l" t="t" r="r" b="b"/>
              <a:pathLst>
                <a:path w="689610" h="10287000">
                  <a:moveTo>
                    <a:pt x="688997" y="0"/>
                  </a:moveTo>
                  <a:lnTo>
                    <a:pt x="688997" y="10286999"/>
                  </a:lnTo>
                  <a:lnTo>
                    <a:pt x="0" y="10286999"/>
                  </a:lnTo>
                  <a:lnTo>
                    <a:pt x="0" y="0"/>
                  </a:lnTo>
                  <a:lnTo>
                    <a:pt x="688997" y="0"/>
                  </a:lnTo>
                  <a:close/>
                </a:path>
              </a:pathLst>
            </a:custGeom>
            <a:solidFill>
              <a:srgbClr val="D8B8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90948" y="1640661"/>
              <a:ext cx="8372490" cy="860107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491931" y="5015816"/>
              <a:ext cx="1684020" cy="1697355"/>
            </a:xfrm>
            <a:custGeom>
              <a:avLst/>
              <a:gdLst/>
              <a:ahLst/>
              <a:cxnLst/>
              <a:rect l="l" t="t" r="r" b="b"/>
              <a:pathLst>
                <a:path w="1684020" h="1697354">
                  <a:moveTo>
                    <a:pt x="1232408" y="1213795"/>
                  </a:moveTo>
                  <a:lnTo>
                    <a:pt x="1216357" y="1168347"/>
                  </a:lnTo>
                  <a:lnTo>
                    <a:pt x="1217776" y="1143979"/>
                  </a:lnTo>
                  <a:lnTo>
                    <a:pt x="1233028" y="1145716"/>
                  </a:lnTo>
                  <a:lnTo>
                    <a:pt x="1258477" y="1178585"/>
                  </a:lnTo>
                  <a:lnTo>
                    <a:pt x="1281708" y="1211246"/>
                  </a:lnTo>
                  <a:lnTo>
                    <a:pt x="1313529" y="1247557"/>
                  </a:lnTo>
                  <a:lnTo>
                    <a:pt x="1351731" y="1285593"/>
                  </a:lnTo>
                  <a:lnTo>
                    <a:pt x="1394101" y="1323426"/>
                  </a:lnTo>
                  <a:lnTo>
                    <a:pt x="1438428" y="1359132"/>
                  </a:lnTo>
                  <a:lnTo>
                    <a:pt x="1482501" y="1390784"/>
                  </a:lnTo>
                  <a:lnTo>
                    <a:pt x="1524108" y="1416456"/>
                  </a:lnTo>
                  <a:lnTo>
                    <a:pt x="1561038" y="1434223"/>
                  </a:lnTo>
                  <a:lnTo>
                    <a:pt x="1625286" y="1456198"/>
                  </a:lnTo>
                  <a:lnTo>
                    <a:pt x="1660250" y="1461777"/>
                  </a:lnTo>
                  <a:lnTo>
                    <a:pt x="1666618" y="1461372"/>
                  </a:lnTo>
                  <a:lnTo>
                    <a:pt x="1673224" y="1464343"/>
                  </a:lnTo>
                  <a:lnTo>
                    <a:pt x="1679178" y="1470049"/>
                  </a:lnTo>
                  <a:lnTo>
                    <a:pt x="1683590" y="1477851"/>
                  </a:lnTo>
                  <a:lnTo>
                    <a:pt x="1677705" y="1491284"/>
                  </a:lnTo>
                  <a:lnTo>
                    <a:pt x="1614086" y="1523698"/>
                  </a:lnTo>
                  <a:lnTo>
                    <a:pt x="1571714" y="1539370"/>
                  </a:lnTo>
                  <a:lnTo>
                    <a:pt x="1505113" y="1562473"/>
                  </a:lnTo>
                  <a:lnTo>
                    <a:pt x="1466390" y="1575621"/>
                  </a:lnTo>
                  <a:lnTo>
                    <a:pt x="1406515" y="1421029"/>
                  </a:lnTo>
                  <a:lnTo>
                    <a:pt x="1382422" y="1400208"/>
                  </a:lnTo>
                  <a:lnTo>
                    <a:pt x="1349743" y="1373211"/>
                  </a:lnTo>
                  <a:lnTo>
                    <a:pt x="1316029" y="1338111"/>
                  </a:lnTo>
                  <a:lnTo>
                    <a:pt x="1283653" y="1297868"/>
                  </a:lnTo>
                  <a:lnTo>
                    <a:pt x="1254988" y="1255443"/>
                  </a:lnTo>
                  <a:lnTo>
                    <a:pt x="1232408" y="1213795"/>
                  </a:lnTo>
                  <a:close/>
                </a:path>
                <a:path w="1684020" h="1697354">
                  <a:moveTo>
                    <a:pt x="181981" y="542603"/>
                  </a:moveTo>
                  <a:lnTo>
                    <a:pt x="81246" y="282514"/>
                  </a:lnTo>
                  <a:lnTo>
                    <a:pt x="107272" y="338464"/>
                  </a:lnTo>
                  <a:lnTo>
                    <a:pt x="139495" y="389868"/>
                  </a:lnTo>
                  <a:lnTo>
                    <a:pt x="176806" y="436797"/>
                  </a:lnTo>
                  <a:lnTo>
                    <a:pt x="218099" y="479324"/>
                  </a:lnTo>
                  <a:lnTo>
                    <a:pt x="262268" y="517520"/>
                  </a:lnTo>
                  <a:lnTo>
                    <a:pt x="308205" y="551457"/>
                  </a:lnTo>
                  <a:lnTo>
                    <a:pt x="354803" y="581208"/>
                  </a:lnTo>
                  <a:lnTo>
                    <a:pt x="400957" y="606844"/>
                  </a:lnTo>
                  <a:lnTo>
                    <a:pt x="445558" y="628437"/>
                  </a:lnTo>
                  <a:lnTo>
                    <a:pt x="487500" y="646059"/>
                  </a:lnTo>
                  <a:lnTo>
                    <a:pt x="525677" y="659782"/>
                  </a:lnTo>
                  <a:lnTo>
                    <a:pt x="586306" y="675818"/>
                  </a:lnTo>
                  <a:lnTo>
                    <a:pt x="606545" y="678275"/>
                  </a:lnTo>
                  <a:lnTo>
                    <a:pt x="618590" y="677121"/>
                  </a:lnTo>
                  <a:lnTo>
                    <a:pt x="625871" y="668255"/>
                  </a:lnTo>
                  <a:lnTo>
                    <a:pt x="633305" y="648905"/>
                  </a:lnTo>
                  <a:lnTo>
                    <a:pt x="639821" y="621992"/>
                  </a:lnTo>
                  <a:lnTo>
                    <a:pt x="644347" y="590435"/>
                  </a:lnTo>
                  <a:lnTo>
                    <a:pt x="653434" y="539990"/>
                  </a:lnTo>
                  <a:lnTo>
                    <a:pt x="667942" y="492895"/>
                  </a:lnTo>
                  <a:lnTo>
                    <a:pt x="687530" y="449430"/>
                  </a:lnTo>
                  <a:lnTo>
                    <a:pt x="711856" y="409878"/>
                  </a:lnTo>
                  <a:lnTo>
                    <a:pt x="740580" y="374520"/>
                  </a:lnTo>
                  <a:lnTo>
                    <a:pt x="773361" y="343639"/>
                  </a:lnTo>
                  <a:lnTo>
                    <a:pt x="809859" y="317516"/>
                  </a:lnTo>
                  <a:lnTo>
                    <a:pt x="849731" y="296433"/>
                  </a:lnTo>
                  <a:lnTo>
                    <a:pt x="857515" y="293574"/>
                  </a:lnTo>
                  <a:lnTo>
                    <a:pt x="861910" y="291960"/>
                  </a:lnTo>
                  <a:lnTo>
                    <a:pt x="868075" y="289695"/>
                  </a:lnTo>
                  <a:lnTo>
                    <a:pt x="873247" y="287795"/>
                  </a:lnTo>
                  <a:lnTo>
                    <a:pt x="878833" y="285743"/>
                  </a:lnTo>
                  <a:lnTo>
                    <a:pt x="884559" y="283640"/>
                  </a:lnTo>
                  <a:lnTo>
                    <a:pt x="890052" y="281622"/>
                  </a:lnTo>
                  <a:lnTo>
                    <a:pt x="892637" y="280672"/>
                  </a:lnTo>
                  <a:lnTo>
                    <a:pt x="938237" y="270516"/>
                  </a:lnTo>
                  <a:lnTo>
                    <a:pt x="986190" y="266244"/>
                  </a:lnTo>
                  <a:lnTo>
                    <a:pt x="1036153" y="268141"/>
                  </a:lnTo>
                  <a:lnTo>
                    <a:pt x="1079893" y="275452"/>
                  </a:lnTo>
                  <a:lnTo>
                    <a:pt x="1117340" y="287746"/>
                  </a:lnTo>
                  <a:lnTo>
                    <a:pt x="1173503" y="325276"/>
                  </a:lnTo>
                  <a:lnTo>
                    <a:pt x="1204946" y="376709"/>
                  </a:lnTo>
                  <a:lnTo>
                    <a:pt x="1211970" y="438025"/>
                  </a:lnTo>
                  <a:lnTo>
                    <a:pt x="1206419" y="471133"/>
                  </a:lnTo>
                  <a:lnTo>
                    <a:pt x="1200277" y="489261"/>
                  </a:lnTo>
                  <a:lnTo>
                    <a:pt x="1156613" y="376525"/>
                  </a:lnTo>
                  <a:lnTo>
                    <a:pt x="1144129" y="358489"/>
                  </a:lnTo>
                  <a:lnTo>
                    <a:pt x="1125555" y="343176"/>
                  </a:lnTo>
                  <a:lnTo>
                    <a:pt x="1100613" y="331009"/>
                  </a:lnTo>
                  <a:lnTo>
                    <a:pt x="1069026" y="322413"/>
                  </a:lnTo>
                  <a:lnTo>
                    <a:pt x="1030518" y="317811"/>
                  </a:lnTo>
                  <a:lnTo>
                    <a:pt x="984368" y="318377"/>
                  </a:lnTo>
                  <a:lnTo>
                    <a:pt x="940438" y="325201"/>
                  </a:lnTo>
                  <a:lnTo>
                    <a:pt x="900651" y="337500"/>
                  </a:lnTo>
                  <a:lnTo>
                    <a:pt x="899068" y="337989"/>
                  </a:lnTo>
                  <a:lnTo>
                    <a:pt x="860596" y="356450"/>
                  </a:lnTo>
                  <a:lnTo>
                    <a:pt x="825361" y="380290"/>
                  </a:lnTo>
                  <a:lnTo>
                    <a:pt x="793704" y="409216"/>
                  </a:lnTo>
                  <a:lnTo>
                    <a:pt x="765962" y="442936"/>
                  </a:lnTo>
                  <a:lnTo>
                    <a:pt x="742475" y="481155"/>
                  </a:lnTo>
                  <a:lnTo>
                    <a:pt x="723582" y="523582"/>
                  </a:lnTo>
                  <a:lnTo>
                    <a:pt x="709623" y="569921"/>
                  </a:lnTo>
                  <a:lnTo>
                    <a:pt x="700936" y="619886"/>
                  </a:lnTo>
                  <a:lnTo>
                    <a:pt x="697883" y="660648"/>
                  </a:lnTo>
                  <a:lnTo>
                    <a:pt x="702490" y="681640"/>
                  </a:lnTo>
                  <a:lnTo>
                    <a:pt x="737656" y="772435"/>
                  </a:lnTo>
                  <a:lnTo>
                    <a:pt x="724605" y="773500"/>
                  </a:lnTo>
                  <a:lnTo>
                    <a:pt x="714141" y="775790"/>
                  </a:lnTo>
                  <a:lnTo>
                    <a:pt x="713998" y="775821"/>
                  </a:lnTo>
                  <a:lnTo>
                    <a:pt x="710192" y="784819"/>
                  </a:lnTo>
                  <a:lnTo>
                    <a:pt x="712988" y="801918"/>
                  </a:lnTo>
                  <a:lnTo>
                    <a:pt x="722192" y="828543"/>
                  </a:lnTo>
                  <a:lnTo>
                    <a:pt x="852494" y="1164973"/>
                  </a:lnTo>
                  <a:lnTo>
                    <a:pt x="835447" y="1145963"/>
                  </a:lnTo>
                  <a:lnTo>
                    <a:pt x="805586" y="1109176"/>
                  </a:lnTo>
                  <a:lnTo>
                    <a:pt x="777791" y="1071204"/>
                  </a:lnTo>
                  <a:lnTo>
                    <a:pt x="752131" y="1032122"/>
                  </a:lnTo>
                  <a:lnTo>
                    <a:pt x="728672" y="992003"/>
                  </a:lnTo>
                  <a:lnTo>
                    <a:pt x="637731" y="767194"/>
                  </a:lnTo>
                  <a:lnTo>
                    <a:pt x="613240" y="762411"/>
                  </a:lnTo>
                  <a:lnTo>
                    <a:pt x="546647" y="747676"/>
                  </a:lnTo>
                  <a:lnTo>
                    <a:pt x="505683" y="735951"/>
                  </a:lnTo>
                  <a:lnTo>
                    <a:pt x="460367" y="720138"/>
                  </a:lnTo>
                  <a:lnTo>
                    <a:pt x="411271" y="699352"/>
                  </a:lnTo>
                  <a:lnTo>
                    <a:pt x="358962" y="672706"/>
                  </a:lnTo>
                  <a:lnTo>
                    <a:pt x="304012" y="639313"/>
                  </a:lnTo>
                  <a:lnTo>
                    <a:pt x="246990" y="598287"/>
                  </a:lnTo>
                  <a:lnTo>
                    <a:pt x="188466" y="548742"/>
                  </a:lnTo>
                  <a:lnTo>
                    <a:pt x="181981" y="542603"/>
                  </a:lnTo>
                  <a:close/>
                </a:path>
                <a:path w="1684020" h="1697354">
                  <a:moveTo>
                    <a:pt x="737656" y="772435"/>
                  </a:moveTo>
                  <a:lnTo>
                    <a:pt x="702490" y="681640"/>
                  </a:lnTo>
                  <a:lnTo>
                    <a:pt x="719649" y="689081"/>
                  </a:lnTo>
                  <a:lnTo>
                    <a:pt x="754248" y="689190"/>
                  </a:lnTo>
                  <a:lnTo>
                    <a:pt x="801536" y="685283"/>
                  </a:lnTo>
                  <a:lnTo>
                    <a:pt x="847124" y="677319"/>
                  </a:lnTo>
                  <a:lnTo>
                    <a:pt x="890801" y="665711"/>
                  </a:lnTo>
                  <a:lnTo>
                    <a:pt x="930422" y="651547"/>
                  </a:lnTo>
                  <a:lnTo>
                    <a:pt x="971249" y="633270"/>
                  </a:lnTo>
                  <a:lnTo>
                    <a:pt x="1007465" y="613286"/>
                  </a:lnTo>
                  <a:lnTo>
                    <a:pt x="1040640" y="591358"/>
                  </a:lnTo>
                  <a:lnTo>
                    <a:pt x="1096756" y="543367"/>
                  </a:lnTo>
                  <a:lnTo>
                    <a:pt x="1137380" y="492691"/>
                  </a:lnTo>
                  <a:lnTo>
                    <a:pt x="1160295" y="442724"/>
                  </a:lnTo>
                  <a:lnTo>
                    <a:pt x="1164419" y="419066"/>
                  </a:lnTo>
                  <a:lnTo>
                    <a:pt x="1163284" y="396859"/>
                  </a:lnTo>
                  <a:lnTo>
                    <a:pt x="1156613" y="376525"/>
                  </a:lnTo>
                  <a:lnTo>
                    <a:pt x="1200277" y="489261"/>
                  </a:lnTo>
                  <a:lnTo>
                    <a:pt x="1177379" y="539736"/>
                  </a:lnTo>
                  <a:lnTo>
                    <a:pt x="1153965" y="574226"/>
                  </a:lnTo>
                  <a:lnTo>
                    <a:pt x="1124673" y="608172"/>
                  </a:lnTo>
                  <a:lnTo>
                    <a:pt x="1089539" y="641070"/>
                  </a:lnTo>
                  <a:lnTo>
                    <a:pt x="1048603" y="672420"/>
                  </a:lnTo>
                  <a:lnTo>
                    <a:pt x="1001900" y="701717"/>
                  </a:lnTo>
                  <a:lnTo>
                    <a:pt x="967043" y="717573"/>
                  </a:lnTo>
                  <a:lnTo>
                    <a:pt x="924125" y="732498"/>
                  </a:lnTo>
                  <a:lnTo>
                    <a:pt x="923134" y="732843"/>
                  </a:lnTo>
                  <a:lnTo>
                    <a:pt x="920326" y="733819"/>
                  </a:lnTo>
                  <a:lnTo>
                    <a:pt x="867235" y="748994"/>
                  </a:lnTo>
                  <a:lnTo>
                    <a:pt x="813259" y="761639"/>
                  </a:lnTo>
                  <a:lnTo>
                    <a:pt x="763886" y="770295"/>
                  </a:lnTo>
                  <a:lnTo>
                    <a:pt x="737656" y="772435"/>
                  </a:lnTo>
                  <a:close/>
                </a:path>
                <a:path w="1684020" h="1697354">
                  <a:moveTo>
                    <a:pt x="852494" y="1164973"/>
                  </a:moveTo>
                  <a:lnTo>
                    <a:pt x="722192" y="828543"/>
                  </a:lnTo>
                  <a:lnTo>
                    <a:pt x="739826" y="870514"/>
                  </a:lnTo>
                  <a:lnTo>
                    <a:pt x="759849" y="911551"/>
                  </a:lnTo>
                  <a:lnTo>
                    <a:pt x="782251" y="951644"/>
                  </a:lnTo>
                  <a:lnTo>
                    <a:pt x="807017" y="990784"/>
                  </a:lnTo>
                  <a:lnTo>
                    <a:pt x="834138" y="1028961"/>
                  </a:lnTo>
                  <a:lnTo>
                    <a:pt x="863600" y="1066167"/>
                  </a:lnTo>
                  <a:lnTo>
                    <a:pt x="895391" y="1102391"/>
                  </a:lnTo>
                  <a:lnTo>
                    <a:pt x="929500" y="1137625"/>
                  </a:lnTo>
                  <a:lnTo>
                    <a:pt x="965915" y="1171859"/>
                  </a:lnTo>
                  <a:lnTo>
                    <a:pt x="1004623" y="1205084"/>
                  </a:lnTo>
                  <a:lnTo>
                    <a:pt x="1045613" y="1237290"/>
                  </a:lnTo>
                  <a:lnTo>
                    <a:pt x="1088872" y="1268467"/>
                  </a:lnTo>
                  <a:lnTo>
                    <a:pt x="1134389" y="1298607"/>
                  </a:lnTo>
                  <a:lnTo>
                    <a:pt x="1182152" y="1327700"/>
                  </a:lnTo>
                  <a:lnTo>
                    <a:pt x="1232148" y="1355737"/>
                  </a:lnTo>
                  <a:lnTo>
                    <a:pt x="1284366" y="1382708"/>
                  </a:lnTo>
                  <a:lnTo>
                    <a:pt x="1341444" y="1409132"/>
                  </a:lnTo>
                  <a:lnTo>
                    <a:pt x="1382907" y="1424792"/>
                  </a:lnTo>
                  <a:lnTo>
                    <a:pt x="1405637" y="1428991"/>
                  </a:lnTo>
                  <a:lnTo>
                    <a:pt x="1406515" y="1421029"/>
                  </a:lnTo>
                  <a:lnTo>
                    <a:pt x="1466390" y="1575621"/>
                  </a:lnTo>
                  <a:lnTo>
                    <a:pt x="1464332" y="1576320"/>
                  </a:lnTo>
                  <a:lnTo>
                    <a:pt x="1462889" y="1576810"/>
                  </a:lnTo>
                  <a:lnTo>
                    <a:pt x="1461442" y="1577301"/>
                  </a:lnTo>
                  <a:lnTo>
                    <a:pt x="1459283" y="1578034"/>
                  </a:lnTo>
                  <a:lnTo>
                    <a:pt x="1426736" y="1494001"/>
                  </a:lnTo>
                  <a:lnTo>
                    <a:pt x="1398753" y="1489866"/>
                  </a:lnTo>
                  <a:lnTo>
                    <a:pt x="1325705" y="1471259"/>
                  </a:lnTo>
                  <a:lnTo>
                    <a:pt x="1267466" y="1448563"/>
                  </a:lnTo>
                  <a:lnTo>
                    <a:pt x="1185967" y="1411458"/>
                  </a:lnTo>
                  <a:lnTo>
                    <a:pt x="1140567" y="1388681"/>
                  </a:lnTo>
                  <a:lnTo>
                    <a:pt x="1096621" y="1364050"/>
                  </a:lnTo>
                  <a:lnTo>
                    <a:pt x="1054199" y="1337639"/>
                  </a:lnTo>
                  <a:lnTo>
                    <a:pt x="1013367" y="1309523"/>
                  </a:lnTo>
                  <a:lnTo>
                    <a:pt x="974194" y="1279775"/>
                  </a:lnTo>
                  <a:lnTo>
                    <a:pt x="936747" y="1248471"/>
                  </a:lnTo>
                  <a:lnTo>
                    <a:pt x="901095" y="1215685"/>
                  </a:lnTo>
                  <a:lnTo>
                    <a:pt x="867306" y="1181491"/>
                  </a:lnTo>
                  <a:lnTo>
                    <a:pt x="852494" y="1164973"/>
                  </a:lnTo>
                  <a:close/>
                </a:path>
                <a:path w="1684020" h="1697354">
                  <a:moveTo>
                    <a:pt x="1180243" y="1694122"/>
                  </a:moveTo>
                  <a:lnTo>
                    <a:pt x="1181203" y="1681448"/>
                  </a:lnTo>
                  <a:lnTo>
                    <a:pt x="1196101" y="1659608"/>
                  </a:lnTo>
                  <a:lnTo>
                    <a:pt x="1226633" y="1629468"/>
                  </a:lnTo>
                  <a:lnTo>
                    <a:pt x="1226770" y="1629332"/>
                  </a:lnTo>
                  <a:lnTo>
                    <a:pt x="1275040" y="1591351"/>
                  </a:lnTo>
                  <a:lnTo>
                    <a:pt x="1342743" y="1546395"/>
                  </a:lnTo>
                  <a:lnTo>
                    <a:pt x="1426736" y="1494001"/>
                  </a:lnTo>
                  <a:lnTo>
                    <a:pt x="1459283" y="1578034"/>
                  </a:lnTo>
                  <a:lnTo>
                    <a:pt x="1446351" y="1582425"/>
                  </a:lnTo>
                  <a:lnTo>
                    <a:pt x="1443592" y="1583367"/>
                  </a:lnTo>
                  <a:lnTo>
                    <a:pt x="1390446" y="1602112"/>
                  </a:lnTo>
                  <a:lnTo>
                    <a:pt x="1388887" y="1602662"/>
                  </a:lnTo>
                  <a:lnTo>
                    <a:pt x="1385089" y="1604001"/>
                  </a:lnTo>
                  <a:lnTo>
                    <a:pt x="1326939" y="1626396"/>
                  </a:lnTo>
                  <a:lnTo>
                    <a:pt x="1278794" y="1648224"/>
                  </a:lnTo>
                  <a:lnTo>
                    <a:pt x="1242687" y="1669849"/>
                  </a:lnTo>
                  <a:lnTo>
                    <a:pt x="1212816" y="1689053"/>
                  </a:lnTo>
                  <a:lnTo>
                    <a:pt x="1194646" y="1695708"/>
                  </a:lnTo>
                  <a:lnTo>
                    <a:pt x="1191391" y="1696901"/>
                  </a:lnTo>
                  <a:lnTo>
                    <a:pt x="1180243" y="1694122"/>
                  </a:lnTo>
                  <a:close/>
                </a:path>
                <a:path w="1684020" h="1697354">
                  <a:moveTo>
                    <a:pt x="689534" y="910963"/>
                  </a:moveTo>
                  <a:lnTo>
                    <a:pt x="672187" y="866175"/>
                  </a:lnTo>
                  <a:lnTo>
                    <a:pt x="637731" y="767194"/>
                  </a:lnTo>
                  <a:lnTo>
                    <a:pt x="713132" y="961875"/>
                  </a:lnTo>
                  <a:lnTo>
                    <a:pt x="707483" y="950923"/>
                  </a:lnTo>
                  <a:lnTo>
                    <a:pt x="689534" y="910963"/>
                  </a:lnTo>
                  <a:close/>
                </a:path>
                <a:path w="1684020" h="1697354">
                  <a:moveTo>
                    <a:pt x="30412" y="309847"/>
                  </a:moveTo>
                  <a:lnTo>
                    <a:pt x="14970" y="266203"/>
                  </a:lnTo>
                  <a:lnTo>
                    <a:pt x="4253" y="229677"/>
                  </a:lnTo>
                  <a:lnTo>
                    <a:pt x="0" y="205308"/>
                  </a:lnTo>
                  <a:lnTo>
                    <a:pt x="45" y="148247"/>
                  </a:lnTo>
                  <a:lnTo>
                    <a:pt x="6714" y="98401"/>
                  </a:lnTo>
                  <a:lnTo>
                    <a:pt x="19490" y="57362"/>
                  </a:lnTo>
                  <a:lnTo>
                    <a:pt x="64516" y="1850"/>
                  </a:lnTo>
                  <a:lnTo>
                    <a:pt x="80475" y="0"/>
                  </a:lnTo>
                  <a:lnTo>
                    <a:pt x="83823" y="19386"/>
                  </a:lnTo>
                  <a:lnTo>
                    <a:pt x="72647" y="58224"/>
                  </a:lnTo>
                  <a:lnTo>
                    <a:pt x="58369" y="100006"/>
                  </a:lnTo>
                  <a:lnTo>
                    <a:pt x="52142" y="141112"/>
                  </a:lnTo>
                  <a:lnTo>
                    <a:pt x="53926" y="183730"/>
                  </a:lnTo>
                  <a:lnTo>
                    <a:pt x="63682" y="230043"/>
                  </a:lnTo>
                  <a:lnTo>
                    <a:pt x="81367" y="282239"/>
                  </a:lnTo>
                  <a:lnTo>
                    <a:pt x="81246" y="282514"/>
                  </a:lnTo>
                  <a:lnTo>
                    <a:pt x="181981" y="542603"/>
                  </a:lnTo>
                  <a:lnTo>
                    <a:pt x="147976" y="510415"/>
                  </a:lnTo>
                  <a:lnTo>
                    <a:pt x="117201" y="476752"/>
                  </a:lnTo>
                  <a:lnTo>
                    <a:pt x="92708" y="442935"/>
                  </a:lnTo>
                  <a:lnTo>
                    <a:pt x="71065" y="404146"/>
                  </a:lnTo>
                  <a:lnTo>
                    <a:pt x="48840" y="355566"/>
                  </a:lnTo>
                  <a:lnTo>
                    <a:pt x="30412" y="3098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90943" y="1095583"/>
              <a:ext cx="5574665" cy="545465"/>
            </a:xfrm>
            <a:custGeom>
              <a:avLst/>
              <a:gdLst/>
              <a:ahLst/>
              <a:cxnLst/>
              <a:rect l="l" t="t" r="r" b="b"/>
              <a:pathLst>
                <a:path w="5574665" h="545464">
                  <a:moveTo>
                    <a:pt x="5470159" y="545080"/>
                  </a:moveTo>
                  <a:lnTo>
                    <a:pt x="104774" y="545080"/>
                  </a:lnTo>
                  <a:lnTo>
                    <a:pt x="63991" y="536845"/>
                  </a:lnTo>
                  <a:lnTo>
                    <a:pt x="30687" y="514391"/>
                  </a:lnTo>
                  <a:lnTo>
                    <a:pt x="8233" y="481087"/>
                  </a:lnTo>
                  <a:lnTo>
                    <a:pt x="0" y="440303"/>
                  </a:lnTo>
                  <a:lnTo>
                    <a:pt x="0" y="104774"/>
                  </a:lnTo>
                  <a:lnTo>
                    <a:pt x="8233" y="63991"/>
                  </a:lnTo>
                  <a:lnTo>
                    <a:pt x="30687" y="30687"/>
                  </a:lnTo>
                  <a:lnTo>
                    <a:pt x="63991" y="8233"/>
                  </a:lnTo>
                  <a:lnTo>
                    <a:pt x="104774" y="0"/>
                  </a:lnTo>
                  <a:lnTo>
                    <a:pt x="5470159" y="0"/>
                  </a:lnTo>
                  <a:lnTo>
                    <a:pt x="5510951" y="8233"/>
                  </a:lnTo>
                  <a:lnTo>
                    <a:pt x="5544260" y="30687"/>
                  </a:lnTo>
                  <a:lnTo>
                    <a:pt x="5566715" y="63991"/>
                  </a:lnTo>
                  <a:lnTo>
                    <a:pt x="5574298" y="101549"/>
                  </a:lnTo>
                  <a:lnTo>
                    <a:pt x="5574298" y="443529"/>
                  </a:lnTo>
                  <a:lnTo>
                    <a:pt x="5566715" y="481087"/>
                  </a:lnTo>
                  <a:lnTo>
                    <a:pt x="5544260" y="514391"/>
                  </a:lnTo>
                  <a:lnTo>
                    <a:pt x="5510951" y="536845"/>
                  </a:lnTo>
                  <a:lnTo>
                    <a:pt x="5470159" y="545080"/>
                  </a:lnTo>
                  <a:close/>
                </a:path>
              </a:pathLst>
            </a:custGeom>
            <a:solidFill>
              <a:srgbClr val="D8B884">
                <a:alpha val="659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32531" y="194039"/>
            <a:ext cx="16026770" cy="1459864"/>
          </a:xfrm>
          <a:prstGeom prst="rect">
            <a:avLst/>
          </a:prstGeom>
        </p:spPr>
        <p:txBody>
          <a:bodyPr vert="horz" wrap="square" lIns="0" tIns="823729" rIns="0" bIns="0" rtlCol="0">
            <a:spAutoFit/>
          </a:bodyPr>
          <a:lstStyle/>
          <a:p>
            <a:pPr marL="8406130">
              <a:lnSpc>
                <a:spcPct val="100000"/>
              </a:lnSpc>
              <a:spcBef>
                <a:spcPts val="100"/>
              </a:spcBef>
            </a:pPr>
            <a:r>
              <a:rPr spc="229" dirty="0"/>
              <a:t>Après</a:t>
            </a:r>
            <a:r>
              <a:rPr spc="-310" dirty="0"/>
              <a:t> </a:t>
            </a:r>
            <a:r>
              <a:rPr spc="285" dirty="0"/>
              <a:t>travaux</a:t>
            </a:r>
          </a:p>
        </p:txBody>
      </p:sp>
      <p:pic>
        <p:nvPicPr>
          <p:cNvPr id="13" name="Image 1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D46D320B-AD81-0809-442B-0BBE4458A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0632" y="118001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688997" y="0"/>
              <a:ext cx="17599025" cy="10287000"/>
            </a:xfrm>
            <a:custGeom>
              <a:avLst/>
              <a:gdLst/>
              <a:ahLst/>
              <a:cxnLst/>
              <a:rect l="l" t="t" r="r" b="b"/>
              <a:pathLst>
                <a:path w="17599025" h="10287000">
                  <a:moveTo>
                    <a:pt x="0" y="10287000"/>
                  </a:moveTo>
                  <a:lnTo>
                    <a:pt x="17599002" y="10287000"/>
                  </a:lnTo>
                  <a:lnTo>
                    <a:pt x="17599002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4F1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28700" y="193993"/>
              <a:ext cx="6261735" cy="10049510"/>
            </a:xfrm>
            <a:custGeom>
              <a:avLst/>
              <a:gdLst/>
              <a:ahLst/>
              <a:cxnLst/>
              <a:rect l="l" t="t" r="r" b="b"/>
              <a:pathLst>
                <a:path w="6261735" h="10049510">
                  <a:moveTo>
                    <a:pt x="6261600" y="10049390"/>
                  </a:moveTo>
                  <a:lnTo>
                    <a:pt x="0" y="10049390"/>
                  </a:lnTo>
                  <a:lnTo>
                    <a:pt x="0" y="3080260"/>
                  </a:lnTo>
                  <a:lnTo>
                    <a:pt x="1030" y="3033932"/>
                  </a:lnTo>
                  <a:lnTo>
                    <a:pt x="2849" y="2982670"/>
                  </a:lnTo>
                  <a:lnTo>
                    <a:pt x="5452" y="2931659"/>
                  </a:lnTo>
                  <a:lnTo>
                    <a:pt x="8832" y="2880906"/>
                  </a:lnTo>
                  <a:lnTo>
                    <a:pt x="12983" y="2830416"/>
                  </a:lnTo>
                  <a:lnTo>
                    <a:pt x="17900" y="2780193"/>
                  </a:lnTo>
                  <a:lnTo>
                    <a:pt x="23576" y="2730243"/>
                  </a:lnTo>
                  <a:lnTo>
                    <a:pt x="30006" y="2680571"/>
                  </a:lnTo>
                  <a:lnTo>
                    <a:pt x="37184" y="2631183"/>
                  </a:lnTo>
                  <a:lnTo>
                    <a:pt x="45103" y="2582083"/>
                  </a:lnTo>
                  <a:lnTo>
                    <a:pt x="53758" y="2533278"/>
                  </a:lnTo>
                  <a:lnTo>
                    <a:pt x="63143" y="2484771"/>
                  </a:lnTo>
                  <a:lnTo>
                    <a:pt x="73333" y="2436212"/>
                  </a:lnTo>
                  <a:lnTo>
                    <a:pt x="84079" y="2388677"/>
                  </a:lnTo>
                  <a:lnTo>
                    <a:pt x="95618" y="2341100"/>
                  </a:lnTo>
                  <a:lnTo>
                    <a:pt x="107862" y="2293843"/>
                  </a:lnTo>
                  <a:lnTo>
                    <a:pt x="120807" y="2246911"/>
                  </a:lnTo>
                  <a:lnTo>
                    <a:pt x="134446" y="2200310"/>
                  </a:lnTo>
                  <a:lnTo>
                    <a:pt x="148774" y="2154046"/>
                  </a:lnTo>
                  <a:lnTo>
                    <a:pt x="163783" y="2108122"/>
                  </a:lnTo>
                  <a:lnTo>
                    <a:pt x="179469" y="2062544"/>
                  </a:lnTo>
                  <a:lnTo>
                    <a:pt x="195826" y="2017319"/>
                  </a:lnTo>
                  <a:lnTo>
                    <a:pt x="212847" y="1972450"/>
                  </a:lnTo>
                  <a:lnTo>
                    <a:pt x="230526" y="1927944"/>
                  </a:lnTo>
                  <a:lnTo>
                    <a:pt x="248858" y="1883805"/>
                  </a:lnTo>
                  <a:lnTo>
                    <a:pt x="267837" y="1840038"/>
                  </a:lnTo>
                  <a:lnTo>
                    <a:pt x="287457" y="1796650"/>
                  </a:lnTo>
                  <a:lnTo>
                    <a:pt x="307711" y="1753644"/>
                  </a:lnTo>
                  <a:lnTo>
                    <a:pt x="328594" y="1711027"/>
                  </a:lnTo>
                  <a:lnTo>
                    <a:pt x="350100" y="1668804"/>
                  </a:lnTo>
                  <a:lnTo>
                    <a:pt x="372223" y="1626980"/>
                  </a:lnTo>
                  <a:lnTo>
                    <a:pt x="394957" y="1585559"/>
                  </a:lnTo>
                  <a:lnTo>
                    <a:pt x="418296" y="1544548"/>
                  </a:lnTo>
                  <a:lnTo>
                    <a:pt x="442234" y="1503952"/>
                  </a:lnTo>
                  <a:lnTo>
                    <a:pt x="466766" y="1463776"/>
                  </a:lnTo>
                  <a:lnTo>
                    <a:pt x="491885" y="1424025"/>
                  </a:lnTo>
                  <a:lnTo>
                    <a:pt x="517585" y="1384704"/>
                  </a:lnTo>
                  <a:lnTo>
                    <a:pt x="543860" y="1345819"/>
                  </a:lnTo>
                  <a:lnTo>
                    <a:pt x="570705" y="1307374"/>
                  </a:lnTo>
                  <a:lnTo>
                    <a:pt x="598113" y="1269376"/>
                  </a:lnTo>
                  <a:lnTo>
                    <a:pt x="626079" y="1231829"/>
                  </a:lnTo>
                  <a:lnTo>
                    <a:pt x="654597" y="1194739"/>
                  </a:lnTo>
                  <a:lnTo>
                    <a:pt x="683660" y="1158111"/>
                  </a:lnTo>
                  <a:lnTo>
                    <a:pt x="713263" y="1121949"/>
                  </a:lnTo>
                  <a:lnTo>
                    <a:pt x="743400" y="1086260"/>
                  </a:lnTo>
                  <a:lnTo>
                    <a:pt x="774065" y="1051049"/>
                  </a:lnTo>
                  <a:lnTo>
                    <a:pt x="805252" y="1016321"/>
                  </a:lnTo>
                  <a:lnTo>
                    <a:pt x="836954" y="982080"/>
                  </a:lnTo>
                  <a:lnTo>
                    <a:pt x="869167" y="948333"/>
                  </a:lnTo>
                  <a:lnTo>
                    <a:pt x="901884" y="915085"/>
                  </a:lnTo>
                  <a:lnTo>
                    <a:pt x="935099" y="882340"/>
                  </a:lnTo>
                  <a:lnTo>
                    <a:pt x="968806" y="850104"/>
                  </a:lnTo>
                  <a:lnTo>
                    <a:pt x="1002999" y="818383"/>
                  </a:lnTo>
                  <a:lnTo>
                    <a:pt x="1037673" y="787182"/>
                  </a:lnTo>
                  <a:lnTo>
                    <a:pt x="1072821" y="756505"/>
                  </a:lnTo>
                  <a:lnTo>
                    <a:pt x="1108438" y="726358"/>
                  </a:lnTo>
                  <a:lnTo>
                    <a:pt x="1144517" y="696746"/>
                  </a:lnTo>
                  <a:lnTo>
                    <a:pt x="1181053" y="667675"/>
                  </a:lnTo>
                  <a:lnTo>
                    <a:pt x="1218040" y="639150"/>
                  </a:lnTo>
                  <a:lnTo>
                    <a:pt x="1255471" y="611176"/>
                  </a:lnTo>
                  <a:lnTo>
                    <a:pt x="1293341" y="583758"/>
                  </a:lnTo>
                  <a:lnTo>
                    <a:pt x="1331644" y="556902"/>
                  </a:lnTo>
                  <a:lnTo>
                    <a:pt x="1370373" y="530613"/>
                  </a:lnTo>
                  <a:lnTo>
                    <a:pt x="1409524" y="504895"/>
                  </a:lnTo>
                  <a:lnTo>
                    <a:pt x="1449090" y="479755"/>
                  </a:lnTo>
                  <a:lnTo>
                    <a:pt x="1489064" y="455198"/>
                  </a:lnTo>
                  <a:lnTo>
                    <a:pt x="1529442" y="431228"/>
                  </a:lnTo>
                  <a:lnTo>
                    <a:pt x="1570217" y="407851"/>
                  </a:lnTo>
                  <a:lnTo>
                    <a:pt x="1611383" y="385072"/>
                  </a:lnTo>
                  <a:lnTo>
                    <a:pt x="1652935" y="362897"/>
                  </a:lnTo>
                  <a:lnTo>
                    <a:pt x="1694866" y="341331"/>
                  </a:lnTo>
                  <a:lnTo>
                    <a:pt x="1737170" y="320379"/>
                  </a:lnTo>
                  <a:lnTo>
                    <a:pt x="1779842" y="300046"/>
                  </a:lnTo>
                  <a:lnTo>
                    <a:pt x="1822876" y="280337"/>
                  </a:lnTo>
                  <a:lnTo>
                    <a:pt x="1866265" y="261259"/>
                  </a:lnTo>
                  <a:lnTo>
                    <a:pt x="1910004" y="242815"/>
                  </a:lnTo>
                  <a:lnTo>
                    <a:pt x="1954086" y="225011"/>
                  </a:lnTo>
                  <a:lnTo>
                    <a:pt x="1998506" y="207853"/>
                  </a:lnTo>
                  <a:lnTo>
                    <a:pt x="2043259" y="191346"/>
                  </a:lnTo>
                  <a:lnTo>
                    <a:pt x="2088337" y="175495"/>
                  </a:lnTo>
                  <a:lnTo>
                    <a:pt x="2134355" y="160609"/>
                  </a:lnTo>
                  <a:lnTo>
                    <a:pt x="2180964" y="146240"/>
                  </a:lnTo>
                  <a:lnTo>
                    <a:pt x="2228130" y="132410"/>
                  </a:lnTo>
                  <a:lnTo>
                    <a:pt x="2275816" y="119140"/>
                  </a:lnTo>
                  <a:lnTo>
                    <a:pt x="2323990" y="106451"/>
                  </a:lnTo>
                  <a:lnTo>
                    <a:pt x="2372614" y="94365"/>
                  </a:lnTo>
                  <a:lnTo>
                    <a:pt x="2421656" y="82903"/>
                  </a:lnTo>
                  <a:lnTo>
                    <a:pt x="2471079" y="72087"/>
                  </a:lnTo>
                  <a:lnTo>
                    <a:pt x="2520850" y="61938"/>
                  </a:lnTo>
                  <a:lnTo>
                    <a:pt x="2570932" y="52478"/>
                  </a:lnTo>
                  <a:lnTo>
                    <a:pt x="2621293" y="43727"/>
                  </a:lnTo>
                  <a:lnTo>
                    <a:pt x="2671895" y="35709"/>
                  </a:lnTo>
                  <a:lnTo>
                    <a:pt x="2722706" y="28443"/>
                  </a:lnTo>
                  <a:lnTo>
                    <a:pt x="2773690" y="21952"/>
                  </a:lnTo>
                  <a:lnTo>
                    <a:pt x="2824811" y="16256"/>
                  </a:lnTo>
                  <a:lnTo>
                    <a:pt x="2876036" y="11378"/>
                  </a:lnTo>
                  <a:lnTo>
                    <a:pt x="2927329" y="7339"/>
                  </a:lnTo>
                  <a:lnTo>
                    <a:pt x="2978656" y="4160"/>
                  </a:lnTo>
                  <a:lnTo>
                    <a:pt x="3029982" y="1863"/>
                  </a:lnTo>
                  <a:lnTo>
                    <a:pt x="3081271" y="469"/>
                  </a:lnTo>
                  <a:lnTo>
                    <a:pt x="3132490" y="0"/>
                  </a:lnTo>
                  <a:lnTo>
                    <a:pt x="3191840" y="469"/>
                  </a:lnTo>
                  <a:lnTo>
                    <a:pt x="3186328" y="469"/>
                  </a:lnTo>
                  <a:lnTo>
                    <a:pt x="3234453" y="1610"/>
                  </a:lnTo>
                  <a:lnTo>
                    <a:pt x="3285137" y="3610"/>
                  </a:lnTo>
                  <a:lnTo>
                    <a:pt x="3335610" y="6395"/>
                  </a:lnTo>
                  <a:lnTo>
                    <a:pt x="3385864" y="9957"/>
                  </a:lnTo>
                  <a:lnTo>
                    <a:pt x="3435890" y="14287"/>
                  </a:lnTo>
                  <a:lnTo>
                    <a:pt x="3485680" y="19376"/>
                  </a:lnTo>
                  <a:lnTo>
                    <a:pt x="3535224" y="25217"/>
                  </a:lnTo>
                  <a:lnTo>
                    <a:pt x="3584514" y="31799"/>
                  </a:lnTo>
                  <a:lnTo>
                    <a:pt x="3633541" y="39115"/>
                  </a:lnTo>
                  <a:lnTo>
                    <a:pt x="3682297" y="47156"/>
                  </a:lnTo>
                  <a:lnTo>
                    <a:pt x="3730772" y="55914"/>
                  </a:lnTo>
                  <a:lnTo>
                    <a:pt x="3778959" y="65380"/>
                  </a:lnTo>
                  <a:lnTo>
                    <a:pt x="3826847" y="75545"/>
                  </a:lnTo>
                  <a:lnTo>
                    <a:pt x="3874429" y="86401"/>
                  </a:lnTo>
                  <a:lnTo>
                    <a:pt x="3921695" y="97939"/>
                  </a:lnTo>
                  <a:lnTo>
                    <a:pt x="3968637" y="110150"/>
                  </a:lnTo>
                  <a:lnTo>
                    <a:pt x="4015247" y="123027"/>
                  </a:lnTo>
                  <a:lnTo>
                    <a:pt x="4061515" y="136560"/>
                  </a:lnTo>
                  <a:lnTo>
                    <a:pt x="4107432" y="150741"/>
                  </a:lnTo>
                  <a:lnTo>
                    <a:pt x="4152991" y="165561"/>
                  </a:lnTo>
                  <a:lnTo>
                    <a:pt x="4159757" y="168874"/>
                  </a:lnTo>
                  <a:lnTo>
                    <a:pt x="4166524" y="168874"/>
                  </a:lnTo>
                  <a:lnTo>
                    <a:pt x="4173260" y="172184"/>
                  </a:lnTo>
                  <a:lnTo>
                    <a:pt x="4217844" y="188404"/>
                  </a:lnTo>
                  <a:lnTo>
                    <a:pt x="4262127" y="205269"/>
                  </a:lnTo>
                  <a:lnTo>
                    <a:pt x="4306103" y="222777"/>
                  </a:lnTo>
                  <a:lnTo>
                    <a:pt x="4349764" y="240920"/>
                  </a:lnTo>
                  <a:lnTo>
                    <a:pt x="4393106" y="259694"/>
                  </a:lnTo>
                  <a:lnTo>
                    <a:pt x="4436120" y="279094"/>
                  </a:lnTo>
                  <a:lnTo>
                    <a:pt x="4478802" y="299114"/>
                  </a:lnTo>
                  <a:lnTo>
                    <a:pt x="4521144" y="319749"/>
                  </a:lnTo>
                  <a:lnTo>
                    <a:pt x="4563140" y="340993"/>
                  </a:lnTo>
                  <a:lnTo>
                    <a:pt x="4604884" y="362897"/>
                  </a:lnTo>
                  <a:lnTo>
                    <a:pt x="4646068" y="385291"/>
                  </a:lnTo>
                  <a:lnTo>
                    <a:pt x="4686988" y="408334"/>
                  </a:lnTo>
                  <a:lnTo>
                    <a:pt x="4727536" y="431965"/>
                  </a:lnTo>
                  <a:lnTo>
                    <a:pt x="4767706" y="456179"/>
                  </a:lnTo>
                  <a:lnTo>
                    <a:pt x="4807492" y="480972"/>
                  </a:lnTo>
                  <a:lnTo>
                    <a:pt x="4846886" y="506337"/>
                  </a:lnTo>
                  <a:lnTo>
                    <a:pt x="4885884" y="532271"/>
                  </a:lnTo>
                  <a:lnTo>
                    <a:pt x="4924477" y="558766"/>
                  </a:lnTo>
                  <a:lnTo>
                    <a:pt x="4962661" y="585819"/>
                  </a:lnTo>
                  <a:lnTo>
                    <a:pt x="5000428" y="613423"/>
                  </a:lnTo>
                  <a:lnTo>
                    <a:pt x="5037772" y="641574"/>
                  </a:lnTo>
                  <a:lnTo>
                    <a:pt x="5074687" y="670266"/>
                  </a:lnTo>
                  <a:lnTo>
                    <a:pt x="5111166" y="699495"/>
                  </a:lnTo>
                  <a:lnTo>
                    <a:pt x="5147203" y="729254"/>
                  </a:lnTo>
                  <a:lnTo>
                    <a:pt x="5182791" y="759538"/>
                  </a:lnTo>
                  <a:lnTo>
                    <a:pt x="5217924" y="790343"/>
                  </a:lnTo>
                  <a:lnTo>
                    <a:pt x="5252596" y="821662"/>
                  </a:lnTo>
                  <a:lnTo>
                    <a:pt x="5286800" y="853491"/>
                  </a:lnTo>
                  <a:lnTo>
                    <a:pt x="5320530" y="885825"/>
                  </a:lnTo>
                  <a:lnTo>
                    <a:pt x="5353779" y="918658"/>
                  </a:lnTo>
                  <a:lnTo>
                    <a:pt x="5386541" y="951984"/>
                  </a:lnTo>
                  <a:lnTo>
                    <a:pt x="5418809" y="985800"/>
                  </a:lnTo>
                  <a:lnTo>
                    <a:pt x="5450578" y="1020098"/>
                  </a:lnTo>
                  <a:lnTo>
                    <a:pt x="5481840" y="1054875"/>
                  </a:lnTo>
                  <a:lnTo>
                    <a:pt x="5512589" y="1090124"/>
                  </a:lnTo>
                  <a:lnTo>
                    <a:pt x="5542820" y="1125841"/>
                  </a:lnTo>
                  <a:lnTo>
                    <a:pt x="5572524" y="1162020"/>
                  </a:lnTo>
                  <a:lnTo>
                    <a:pt x="5601697" y="1198656"/>
                  </a:lnTo>
                  <a:lnTo>
                    <a:pt x="5630331" y="1235744"/>
                  </a:lnTo>
                  <a:lnTo>
                    <a:pt x="5658421" y="1273279"/>
                  </a:lnTo>
                  <a:lnTo>
                    <a:pt x="5685959" y="1311254"/>
                  </a:lnTo>
                  <a:lnTo>
                    <a:pt x="5712940" y="1349665"/>
                  </a:lnTo>
                  <a:lnTo>
                    <a:pt x="5739356" y="1388508"/>
                  </a:lnTo>
                  <a:lnTo>
                    <a:pt x="5765202" y="1427775"/>
                  </a:lnTo>
                  <a:lnTo>
                    <a:pt x="5790471" y="1467462"/>
                  </a:lnTo>
                  <a:lnTo>
                    <a:pt x="5815157" y="1507565"/>
                  </a:lnTo>
                  <a:lnTo>
                    <a:pt x="5839253" y="1548077"/>
                  </a:lnTo>
                  <a:lnTo>
                    <a:pt x="5862753" y="1588993"/>
                  </a:lnTo>
                  <a:lnTo>
                    <a:pt x="5885650" y="1630308"/>
                  </a:lnTo>
                  <a:lnTo>
                    <a:pt x="5907939" y="1672017"/>
                  </a:lnTo>
                  <a:lnTo>
                    <a:pt x="5929612" y="1714115"/>
                  </a:lnTo>
                  <a:lnTo>
                    <a:pt x="5950663" y="1756596"/>
                  </a:lnTo>
                  <a:lnTo>
                    <a:pt x="5971086" y="1799454"/>
                  </a:lnTo>
                  <a:lnTo>
                    <a:pt x="5990874" y="1842686"/>
                  </a:lnTo>
                  <a:lnTo>
                    <a:pt x="6010021" y="1886285"/>
                  </a:lnTo>
                  <a:lnTo>
                    <a:pt x="6028521" y="1930246"/>
                  </a:lnTo>
                  <a:lnTo>
                    <a:pt x="6046367" y="1974563"/>
                  </a:lnTo>
                  <a:lnTo>
                    <a:pt x="6063553" y="2019233"/>
                  </a:lnTo>
                  <a:lnTo>
                    <a:pt x="6080072" y="2064249"/>
                  </a:lnTo>
                  <a:lnTo>
                    <a:pt x="6095917" y="2109606"/>
                  </a:lnTo>
                  <a:lnTo>
                    <a:pt x="6111084" y="2155299"/>
                  </a:lnTo>
                  <a:lnTo>
                    <a:pt x="6125564" y="2201322"/>
                  </a:lnTo>
                  <a:lnTo>
                    <a:pt x="6139352" y="2247671"/>
                  </a:lnTo>
                  <a:lnTo>
                    <a:pt x="6152441" y="2294339"/>
                  </a:lnTo>
                  <a:lnTo>
                    <a:pt x="6164825" y="2341322"/>
                  </a:lnTo>
                  <a:lnTo>
                    <a:pt x="6176511" y="2388677"/>
                  </a:lnTo>
                  <a:lnTo>
                    <a:pt x="6187528" y="2436569"/>
                  </a:lnTo>
                  <a:lnTo>
                    <a:pt x="6197681" y="2484108"/>
                  </a:lnTo>
                  <a:lnTo>
                    <a:pt x="6207180" y="2532298"/>
                  </a:lnTo>
                  <a:lnTo>
                    <a:pt x="6215942" y="2580776"/>
                  </a:lnTo>
                  <a:lnTo>
                    <a:pt x="6223960" y="2629537"/>
                  </a:lnTo>
                  <a:lnTo>
                    <a:pt x="6231228" y="2678576"/>
                  </a:lnTo>
                  <a:lnTo>
                    <a:pt x="6237739" y="2727888"/>
                  </a:lnTo>
                  <a:lnTo>
                    <a:pt x="6243488" y="2777467"/>
                  </a:lnTo>
                  <a:lnTo>
                    <a:pt x="6248467" y="2827308"/>
                  </a:lnTo>
                  <a:lnTo>
                    <a:pt x="6252670" y="2877406"/>
                  </a:lnTo>
                  <a:lnTo>
                    <a:pt x="6256091" y="2927755"/>
                  </a:lnTo>
                  <a:lnTo>
                    <a:pt x="6258724" y="2978351"/>
                  </a:lnTo>
                  <a:lnTo>
                    <a:pt x="6260657" y="3033932"/>
                  </a:lnTo>
                  <a:lnTo>
                    <a:pt x="6261600" y="3080260"/>
                  </a:lnTo>
                  <a:lnTo>
                    <a:pt x="6261600" y="10049390"/>
                  </a:lnTo>
                  <a:close/>
                </a:path>
              </a:pathLst>
            </a:custGeom>
            <a:solidFill>
              <a:srgbClr val="FDF9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2942" y="386130"/>
              <a:ext cx="5653134" cy="56515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689610" cy="10287000"/>
            </a:xfrm>
            <a:custGeom>
              <a:avLst/>
              <a:gdLst/>
              <a:ahLst/>
              <a:cxnLst/>
              <a:rect l="l" t="t" r="r" b="b"/>
              <a:pathLst>
                <a:path w="689610" h="10287000">
                  <a:moveTo>
                    <a:pt x="688997" y="0"/>
                  </a:moveTo>
                  <a:lnTo>
                    <a:pt x="688997" y="10286999"/>
                  </a:lnTo>
                  <a:lnTo>
                    <a:pt x="0" y="10286999"/>
                  </a:lnTo>
                  <a:lnTo>
                    <a:pt x="0" y="0"/>
                  </a:lnTo>
                  <a:lnTo>
                    <a:pt x="688997" y="0"/>
                  </a:lnTo>
                  <a:close/>
                </a:path>
              </a:pathLst>
            </a:custGeom>
            <a:solidFill>
              <a:srgbClr val="D8B88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90948" y="1640661"/>
              <a:ext cx="8372490" cy="86010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491931" y="5015816"/>
              <a:ext cx="1684020" cy="1697355"/>
            </a:xfrm>
            <a:custGeom>
              <a:avLst/>
              <a:gdLst/>
              <a:ahLst/>
              <a:cxnLst/>
              <a:rect l="l" t="t" r="r" b="b"/>
              <a:pathLst>
                <a:path w="1684020" h="1697354">
                  <a:moveTo>
                    <a:pt x="1232408" y="1213795"/>
                  </a:moveTo>
                  <a:lnTo>
                    <a:pt x="1216357" y="1168347"/>
                  </a:lnTo>
                  <a:lnTo>
                    <a:pt x="1217776" y="1143979"/>
                  </a:lnTo>
                  <a:lnTo>
                    <a:pt x="1233028" y="1145716"/>
                  </a:lnTo>
                  <a:lnTo>
                    <a:pt x="1258477" y="1178585"/>
                  </a:lnTo>
                  <a:lnTo>
                    <a:pt x="1281708" y="1211246"/>
                  </a:lnTo>
                  <a:lnTo>
                    <a:pt x="1313529" y="1247557"/>
                  </a:lnTo>
                  <a:lnTo>
                    <a:pt x="1351731" y="1285593"/>
                  </a:lnTo>
                  <a:lnTo>
                    <a:pt x="1394101" y="1323426"/>
                  </a:lnTo>
                  <a:lnTo>
                    <a:pt x="1438428" y="1359132"/>
                  </a:lnTo>
                  <a:lnTo>
                    <a:pt x="1482501" y="1390784"/>
                  </a:lnTo>
                  <a:lnTo>
                    <a:pt x="1524108" y="1416456"/>
                  </a:lnTo>
                  <a:lnTo>
                    <a:pt x="1561038" y="1434223"/>
                  </a:lnTo>
                  <a:lnTo>
                    <a:pt x="1625286" y="1456198"/>
                  </a:lnTo>
                  <a:lnTo>
                    <a:pt x="1660250" y="1461777"/>
                  </a:lnTo>
                  <a:lnTo>
                    <a:pt x="1666618" y="1461372"/>
                  </a:lnTo>
                  <a:lnTo>
                    <a:pt x="1673224" y="1464343"/>
                  </a:lnTo>
                  <a:lnTo>
                    <a:pt x="1679178" y="1470049"/>
                  </a:lnTo>
                  <a:lnTo>
                    <a:pt x="1683590" y="1477851"/>
                  </a:lnTo>
                  <a:lnTo>
                    <a:pt x="1677705" y="1491284"/>
                  </a:lnTo>
                  <a:lnTo>
                    <a:pt x="1614086" y="1523698"/>
                  </a:lnTo>
                  <a:lnTo>
                    <a:pt x="1571714" y="1539370"/>
                  </a:lnTo>
                  <a:lnTo>
                    <a:pt x="1505113" y="1562473"/>
                  </a:lnTo>
                  <a:lnTo>
                    <a:pt x="1466390" y="1575621"/>
                  </a:lnTo>
                  <a:lnTo>
                    <a:pt x="1406515" y="1421029"/>
                  </a:lnTo>
                  <a:lnTo>
                    <a:pt x="1382422" y="1400208"/>
                  </a:lnTo>
                  <a:lnTo>
                    <a:pt x="1349743" y="1373211"/>
                  </a:lnTo>
                  <a:lnTo>
                    <a:pt x="1316029" y="1338111"/>
                  </a:lnTo>
                  <a:lnTo>
                    <a:pt x="1283653" y="1297868"/>
                  </a:lnTo>
                  <a:lnTo>
                    <a:pt x="1254988" y="1255443"/>
                  </a:lnTo>
                  <a:lnTo>
                    <a:pt x="1232408" y="1213795"/>
                  </a:lnTo>
                  <a:close/>
                </a:path>
                <a:path w="1684020" h="1697354">
                  <a:moveTo>
                    <a:pt x="181981" y="542603"/>
                  </a:moveTo>
                  <a:lnTo>
                    <a:pt x="81246" y="282514"/>
                  </a:lnTo>
                  <a:lnTo>
                    <a:pt x="107272" y="338464"/>
                  </a:lnTo>
                  <a:lnTo>
                    <a:pt x="139495" y="389868"/>
                  </a:lnTo>
                  <a:lnTo>
                    <a:pt x="176806" y="436797"/>
                  </a:lnTo>
                  <a:lnTo>
                    <a:pt x="218099" y="479324"/>
                  </a:lnTo>
                  <a:lnTo>
                    <a:pt x="262268" y="517520"/>
                  </a:lnTo>
                  <a:lnTo>
                    <a:pt x="308205" y="551457"/>
                  </a:lnTo>
                  <a:lnTo>
                    <a:pt x="354803" y="581208"/>
                  </a:lnTo>
                  <a:lnTo>
                    <a:pt x="400957" y="606844"/>
                  </a:lnTo>
                  <a:lnTo>
                    <a:pt x="445558" y="628437"/>
                  </a:lnTo>
                  <a:lnTo>
                    <a:pt x="487500" y="646059"/>
                  </a:lnTo>
                  <a:lnTo>
                    <a:pt x="525677" y="659782"/>
                  </a:lnTo>
                  <a:lnTo>
                    <a:pt x="586306" y="675818"/>
                  </a:lnTo>
                  <a:lnTo>
                    <a:pt x="606545" y="678275"/>
                  </a:lnTo>
                  <a:lnTo>
                    <a:pt x="618590" y="677121"/>
                  </a:lnTo>
                  <a:lnTo>
                    <a:pt x="625871" y="668255"/>
                  </a:lnTo>
                  <a:lnTo>
                    <a:pt x="633305" y="648905"/>
                  </a:lnTo>
                  <a:lnTo>
                    <a:pt x="639821" y="621992"/>
                  </a:lnTo>
                  <a:lnTo>
                    <a:pt x="644347" y="590435"/>
                  </a:lnTo>
                  <a:lnTo>
                    <a:pt x="653434" y="539990"/>
                  </a:lnTo>
                  <a:lnTo>
                    <a:pt x="667942" y="492895"/>
                  </a:lnTo>
                  <a:lnTo>
                    <a:pt x="687530" y="449430"/>
                  </a:lnTo>
                  <a:lnTo>
                    <a:pt x="711856" y="409878"/>
                  </a:lnTo>
                  <a:lnTo>
                    <a:pt x="740580" y="374520"/>
                  </a:lnTo>
                  <a:lnTo>
                    <a:pt x="773361" y="343639"/>
                  </a:lnTo>
                  <a:lnTo>
                    <a:pt x="809859" y="317516"/>
                  </a:lnTo>
                  <a:lnTo>
                    <a:pt x="849731" y="296433"/>
                  </a:lnTo>
                  <a:lnTo>
                    <a:pt x="857515" y="293574"/>
                  </a:lnTo>
                  <a:lnTo>
                    <a:pt x="861910" y="291960"/>
                  </a:lnTo>
                  <a:lnTo>
                    <a:pt x="868075" y="289695"/>
                  </a:lnTo>
                  <a:lnTo>
                    <a:pt x="873247" y="287795"/>
                  </a:lnTo>
                  <a:lnTo>
                    <a:pt x="878833" y="285743"/>
                  </a:lnTo>
                  <a:lnTo>
                    <a:pt x="884559" y="283640"/>
                  </a:lnTo>
                  <a:lnTo>
                    <a:pt x="890052" y="281622"/>
                  </a:lnTo>
                  <a:lnTo>
                    <a:pt x="892637" y="280672"/>
                  </a:lnTo>
                  <a:lnTo>
                    <a:pt x="938237" y="270516"/>
                  </a:lnTo>
                  <a:lnTo>
                    <a:pt x="986190" y="266244"/>
                  </a:lnTo>
                  <a:lnTo>
                    <a:pt x="1036153" y="268141"/>
                  </a:lnTo>
                  <a:lnTo>
                    <a:pt x="1079893" y="275452"/>
                  </a:lnTo>
                  <a:lnTo>
                    <a:pt x="1117340" y="287746"/>
                  </a:lnTo>
                  <a:lnTo>
                    <a:pt x="1173503" y="325276"/>
                  </a:lnTo>
                  <a:lnTo>
                    <a:pt x="1204946" y="376709"/>
                  </a:lnTo>
                  <a:lnTo>
                    <a:pt x="1211970" y="438025"/>
                  </a:lnTo>
                  <a:lnTo>
                    <a:pt x="1206419" y="471133"/>
                  </a:lnTo>
                  <a:lnTo>
                    <a:pt x="1200277" y="489261"/>
                  </a:lnTo>
                  <a:lnTo>
                    <a:pt x="1156613" y="376525"/>
                  </a:lnTo>
                  <a:lnTo>
                    <a:pt x="1144129" y="358489"/>
                  </a:lnTo>
                  <a:lnTo>
                    <a:pt x="1125555" y="343176"/>
                  </a:lnTo>
                  <a:lnTo>
                    <a:pt x="1100613" y="331009"/>
                  </a:lnTo>
                  <a:lnTo>
                    <a:pt x="1069026" y="322413"/>
                  </a:lnTo>
                  <a:lnTo>
                    <a:pt x="1030518" y="317811"/>
                  </a:lnTo>
                  <a:lnTo>
                    <a:pt x="984368" y="318377"/>
                  </a:lnTo>
                  <a:lnTo>
                    <a:pt x="940438" y="325201"/>
                  </a:lnTo>
                  <a:lnTo>
                    <a:pt x="900651" y="337500"/>
                  </a:lnTo>
                  <a:lnTo>
                    <a:pt x="899068" y="337989"/>
                  </a:lnTo>
                  <a:lnTo>
                    <a:pt x="860596" y="356450"/>
                  </a:lnTo>
                  <a:lnTo>
                    <a:pt x="825361" y="380290"/>
                  </a:lnTo>
                  <a:lnTo>
                    <a:pt x="793704" y="409216"/>
                  </a:lnTo>
                  <a:lnTo>
                    <a:pt x="765962" y="442936"/>
                  </a:lnTo>
                  <a:lnTo>
                    <a:pt x="742475" y="481155"/>
                  </a:lnTo>
                  <a:lnTo>
                    <a:pt x="723582" y="523582"/>
                  </a:lnTo>
                  <a:lnTo>
                    <a:pt x="709623" y="569921"/>
                  </a:lnTo>
                  <a:lnTo>
                    <a:pt x="700936" y="619886"/>
                  </a:lnTo>
                  <a:lnTo>
                    <a:pt x="697883" y="660648"/>
                  </a:lnTo>
                  <a:lnTo>
                    <a:pt x="702490" y="681640"/>
                  </a:lnTo>
                  <a:lnTo>
                    <a:pt x="737656" y="772435"/>
                  </a:lnTo>
                  <a:lnTo>
                    <a:pt x="724605" y="773500"/>
                  </a:lnTo>
                  <a:lnTo>
                    <a:pt x="714141" y="775790"/>
                  </a:lnTo>
                  <a:lnTo>
                    <a:pt x="713998" y="775821"/>
                  </a:lnTo>
                  <a:lnTo>
                    <a:pt x="710192" y="784819"/>
                  </a:lnTo>
                  <a:lnTo>
                    <a:pt x="712988" y="801918"/>
                  </a:lnTo>
                  <a:lnTo>
                    <a:pt x="722192" y="828543"/>
                  </a:lnTo>
                  <a:lnTo>
                    <a:pt x="852494" y="1164973"/>
                  </a:lnTo>
                  <a:lnTo>
                    <a:pt x="835447" y="1145963"/>
                  </a:lnTo>
                  <a:lnTo>
                    <a:pt x="805586" y="1109176"/>
                  </a:lnTo>
                  <a:lnTo>
                    <a:pt x="777791" y="1071204"/>
                  </a:lnTo>
                  <a:lnTo>
                    <a:pt x="752131" y="1032122"/>
                  </a:lnTo>
                  <a:lnTo>
                    <a:pt x="728672" y="992003"/>
                  </a:lnTo>
                  <a:lnTo>
                    <a:pt x="637731" y="767194"/>
                  </a:lnTo>
                  <a:lnTo>
                    <a:pt x="613240" y="762411"/>
                  </a:lnTo>
                  <a:lnTo>
                    <a:pt x="546647" y="747676"/>
                  </a:lnTo>
                  <a:lnTo>
                    <a:pt x="505683" y="735951"/>
                  </a:lnTo>
                  <a:lnTo>
                    <a:pt x="460367" y="720138"/>
                  </a:lnTo>
                  <a:lnTo>
                    <a:pt x="411271" y="699352"/>
                  </a:lnTo>
                  <a:lnTo>
                    <a:pt x="358962" y="672706"/>
                  </a:lnTo>
                  <a:lnTo>
                    <a:pt x="304012" y="639313"/>
                  </a:lnTo>
                  <a:lnTo>
                    <a:pt x="246990" y="598287"/>
                  </a:lnTo>
                  <a:lnTo>
                    <a:pt x="188466" y="548742"/>
                  </a:lnTo>
                  <a:lnTo>
                    <a:pt x="181981" y="542603"/>
                  </a:lnTo>
                  <a:close/>
                </a:path>
                <a:path w="1684020" h="1697354">
                  <a:moveTo>
                    <a:pt x="737656" y="772435"/>
                  </a:moveTo>
                  <a:lnTo>
                    <a:pt x="702490" y="681640"/>
                  </a:lnTo>
                  <a:lnTo>
                    <a:pt x="719649" y="689081"/>
                  </a:lnTo>
                  <a:lnTo>
                    <a:pt x="754248" y="689190"/>
                  </a:lnTo>
                  <a:lnTo>
                    <a:pt x="801536" y="685283"/>
                  </a:lnTo>
                  <a:lnTo>
                    <a:pt x="847124" y="677319"/>
                  </a:lnTo>
                  <a:lnTo>
                    <a:pt x="890801" y="665711"/>
                  </a:lnTo>
                  <a:lnTo>
                    <a:pt x="930422" y="651547"/>
                  </a:lnTo>
                  <a:lnTo>
                    <a:pt x="971249" y="633270"/>
                  </a:lnTo>
                  <a:lnTo>
                    <a:pt x="1007465" y="613286"/>
                  </a:lnTo>
                  <a:lnTo>
                    <a:pt x="1040640" y="591358"/>
                  </a:lnTo>
                  <a:lnTo>
                    <a:pt x="1096756" y="543367"/>
                  </a:lnTo>
                  <a:lnTo>
                    <a:pt x="1137380" y="492691"/>
                  </a:lnTo>
                  <a:lnTo>
                    <a:pt x="1160295" y="442724"/>
                  </a:lnTo>
                  <a:lnTo>
                    <a:pt x="1164419" y="419066"/>
                  </a:lnTo>
                  <a:lnTo>
                    <a:pt x="1163284" y="396859"/>
                  </a:lnTo>
                  <a:lnTo>
                    <a:pt x="1156613" y="376525"/>
                  </a:lnTo>
                  <a:lnTo>
                    <a:pt x="1200277" y="489261"/>
                  </a:lnTo>
                  <a:lnTo>
                    <a:pt x="1177379" y="539736"/>
                  </a:lnTo>
                  <a:lnTo>
                    <a:pt x="1153965" y="574226"/>
                  </a:lnTo>
                  <a:lnTo>
                    <a:pt x="1124673" y="608172"/>
                  </a:lnTo>
                  <a:lnTo>
                    <a:pt x="1089539" y="641070"/>
                  </a:lnTo>
                  <a:lnTo>
                    <a:pt x="1048603" y="672420"/>
                  </a:lnTo>
                  <a:lnTo>
                    <a:pt x="1001900" y="701717"/>
                  </a:lnTo>
                  <a:lnTo>
                    <a:pt x="967043" y="717573"/>
                  </a:lnTo>
                  <a:lnTo>
                    <a:pt x="924125" y="732498"/>
                  </a:lnTo>
                  <a:lnTo>
                    <a:pt x="923134" y="732843"/>
                  </a:lnTo>
                  <a:lnTo>
                    <a:pt x="920326" y="733819"/>
                  </a:lnTo>
                  <a:lnTo>
                    <a:pt x="867235" y="748994"/>
                  </a:lnTo>
                  <a:lnTo>
                    <a:pt x="813259" y="761639"/>
                  </a:lnTo>
                  <a:lnTo>
                    <a:pt x="763886" y="770295"/>
                  </a:lnTo>
                  <a:lnTo>
                    <a:pt x="737656" y="772435"/>
                  </a:lnTo>
                  <a:close/>
                </a:path>
                <a:path w="1684020" h="1697354">
                  <a:moveTo>
                    <a:pt x="852494" y="1164973"/>
                  </a:moveTo>
                  <a:lnTo>
                    <a:pt x="722192" y="828543"/>
                  </a:lnTo>
                  <a:lnTo>
                    <a:pt x="739826" y="870514"/>
                  </a:lnTo>
                  <a:lnTo>
                    <a:pt x="759849" y="911551"/>
                  </a:lnTo>
                  <a:lnTo>
                    <a:pt x="782251" y="951644"/>
                  </a:lnTo>
                  <a:lnTo>
                    <a:pt x="807017" y="990784"/>
                  </a:lnTo>
                  <a:lnTo>
                    <a:pt x="834138" y="1028961"/>
                  </a:lnTo>
                  <a:lnTo>
                    <a:pt x="863600" y="1066167"/>
                  </a:lnTo>
                  <a:lnTo>
                    <a:pt x="895391" y="1102391"/>
                  </a:lnTo>
                  <a:lnTo>
                    <a:pt x="929500" y="1137625"/>
                  </a:lnTo>
                  <a:lnTo>
                    <a:pt x="965915" y="1171859"/>
                  </a:lnTo>
                  <a:lnTo>
                    <a:pt x="1004623" y="1205084"/>
                  </a:lnTo>
                  <a:lnTo>
                    <a:pt x="1045613" y="1237290"/>
                  </a:lnTo>
                  <a:lnTo>
                    <a:pt x="1088872" y="1268467"/>
                  </a:lnTo>
                  <a:lnTo>
                    <a:pt x="1134389" y="1298607"/>
                  </a:lnTo>
                  <a:lnTo>
                    <a:pt x="1182152" y="1327700"/>
                  </a:lnTo>
                  <a:lnTo>
                    <a:pt x="1232148" y="1355737"/>
                  </a:lnTo>
                  <a:lnTo>
                    <a:pt x="1284366" y="1382708"/>
                  </a:lnTo>
                  <a:lnTo>
                    <a:pt x="1341444" y="1409132"/>
                  </a:lnTo>
                  <a:lnTo>
                    <a:pt x="1382907" y="1424792"/>
                  </a:lnTo>
                  <a:lnTo>
                    <a:pt x="1405637" y="1428991"/>
                  </a:lnTo>
                  <a:lnTo>
                    <a:pt x="1406515" y="1421029"/>
                  </a:lnTo>
                  <a:lnTo>
                    <a:pt x="1466390" y="1575621"/>
                  </a:lnTo>
                  <a:lnTo>
                    <a:pt x="1464332" y="1576320"/>
                  </a:lnTo>
                  <a:lnTo>
                    <a:pt x="1462889" y="1576810"/>
                  </a:lnTo>
                  <a:lnTo>
                    <a:pt x="1461442" y="1577301"/>
                  </a:lnTo>
                  <a:lnTo>
                    <a:pt x="1459283" y="1578034"/>
                  </a:lnTo>
                  <a:lnTo>
                    <a:pt x="1426736" y="1494001"/>
                  </a:lnTo>
                  <a:lnTo>
                    <a:pt x="1398753" y="1489866"/>
                  </a:lnTo>
                  <a:lnTo>
                    <a:pt x="1325705" y="1471259"/>
                  </a:lnTo>
                  <a:lnTo>
                    <a:pt x="1267466" y="1448563"/>
                  </a:lnTo>
                  <a:lnTo>
                    <a:pt x="1185967" y="1411458"/>
                  </a:lnTo>
                  <a:lnTo>
                    <a:pt x="1140567" y="1388681"/>
                  </a:lnTo>
                  <a:lnTo>
                    <a:pt x="1096621" y="1364050"/>
                  </a:lnTo>
                  <a:lnTo>
                    <a:pt x="1054199" y="1337639"/>
                  </a:lnTo>
                  <a:lnTo>
                    <a:pt x="1013367" y="1309523"/>
                  </a:lnTo>
                  <a:lnTo>
                    <a:pt x="974194" y="1279775"/>
                  </a:lnTo>
                  <a:lnTo>
                    <a:pt x="936747" y="1248471"/>
                  </a:lnTo>
                  <a:lnTo>
                    <a:pt x="901095" y="1215685"/>
                  </a:lnTo>
                  <a:lnTo>
                    <a:pt x="867306" y="1181491"/>
                  </a:lnTo>
                  <a:lnTo>
                    <a:pt x="852494" y="1164973"/>
                  </a:lnTo>
                  <a:close/>
                </a:path>
                <a:path w="1684020" h="1697354">
                  <a:moveTo>
                    <a:pt x="1180243" y="1694122"/>
                  </a:moveTo>
                  <a:lnTo>
                    <a:pt x="1181203" y="1681448"/>
                  </a:lnTo>
                  <a:lnTo>
                    <a:pt x="1196101" y="1659608"/>
                  </a:lnTo>
                  <a:lnTo>
                    <a:pt x="1226633" y="1629468"/>
                  </a:lnTo>
                  <a:lnTo>
                    <a:pt x="1226770" y="1629332"/>
                  </a:lnTo>
                  <a:lnTo>
                    <a:pt x="1275040" y="1591351"/>
                  </a:lnTo>
                  <a:lnTo>
                    <a:pt x="1342743" y="1546395"/>
                  </a:lnTo>
                  <a:lnTo>
                    <a:pt x="1426736" y="1494001"/>
                  </a:lnTo>
                  <a:lnTo>
                    <a:pt x="1459283" y="1578034"/>
                  </a:lnTo>
                  <a:lnTo>
                    <a:pt x="1446351" y="1582425"/>
                  </a:lnTo>
                  <a:lnTo>
                    <a:pt x="1443592" y="1583367"/>
                  </a:lnTo>
                  <a:lnTo>
                    <a:pt x="1390446" y="1602112"/>
                  </a:lnTo>
                  <a:lnTo>
                    <a:pt x="1388887" y="1602662"/>
                  </a:lnTo>
                  <a:lnTo>
                    <a:pt x="1385089" y="1604001"/>
                  </a:lnTo>
                  <a:lnTo>
                    <a:pt x="1326939" y="1626396"/>
                  </a:lnTo>
                  <a:lnTo>
                    <a:pt x="1278794" y="1648224"/>
                  </a:lnTo>
                  <a:lnTo>
                    <a:pt x="1242687" y="1669849"/>
                  </a:lnTo>
                  <a:lnTo>
                    <a:pt x="1212816" y="1689053"/>
                  </a:lnTo>
                  <a:lnTo>
                    <a:pt x="1194646" y="1695708"/>
                  </a:lnTo>
                  <a:lnTo>
                    <a:pt x="1191391" y="1696901"/>
                  </a:lnTo>
                  <a:lnTo>
                    <a:pt x="1180243" y="1694122"/>
                  </a:lnTo>
                  <a:close/>
                </a:path>
                <a:path w="1684020" h="1697354">
                  <a:moveTo>
                    <a:pt x="689534" y="910963"/>
                  </a:moveTo>
                  <a:lnTo>
                    <a:pt x="672187" y="866175"/>
                  </a:lnTo>
                  <a:lnTo>
                    <a:pt x="637731" y="767194"/>
                  </a:lnTo>
                  <a:lnTo>
                    <a:pt x="713132" y="961875"/>
                  </a:lnTo>
                  <a:lnTo>
                    <a:pt x="707483" y="950923"/>
                  </a:lnTo>
                  <a:lnTo>
                    <a:pt x="689534" y="910963"/>
                  </a:lnTo>
                  <a:close/>
                </a:path>
                <a:path w="1684020" h="1697354">
                  <a:moveTo>
                    <a:pt x="30412" y="309847"/>
                  </a:moveTo>
                  <a:lnTo>
                    <a:pt x="14970" y="266203"/>
                  </a:lnTo>
                  <a:lnTo>
                    <a:pt x="4253" y="229677"/>
                  </a:lnTo>
                  <a:lnTo>
                    <a:pt x="0" y="205308"/>
                  </a:lnTo>
                  <a:lnTo>
                    <a:pt x="45" y="148247"/>
                  </a:lnTo>
                  <a:lnTo>
                    <a:pt x="6714" y="98401"/>
                  </a:lnTo>
                  <a:lnTo>
                    <a:pt x="19490" y="57362"/>
                  </a:lnTo>
                  <a:lnTo>
                    <a:pt x="64516" y="1850"/>
                  </a:lnTo>
                  <a:lnTo>
                    <a:pt x="80475" y="0"/>
                  </a:lnTo>
                  <a:lnTo>
                    <a:pt x="83823" y="19386"/>
                  </a:lnTo>
                  <a:lnTo>
                    <a:pt x="72647" y="58224"/>
                  </a:lnTo>
                  <a:lnTo>
                    <a:pt x="58369" y="100006"/>
                  </a:lnTo>
                  <a:lnTo>
                    <a:pt x="52142" y="141112"/>
                  </a:lnTo>
                  <a:lnTo>
                    <a:pt x="53926" y="183730"/>
                  </a:lnTo>
                  <a:lnTo>
                    <a:pt x="63682" y="230043"/>
                  </a:lnTo>
                  <a:lnTo>
                    <a:pt x="81367" y="282239"/>
                  </a:lnTo>
                  <a:lnTo>
                    <a:pt x="81246" y="282514"/>
                  </a:lnTo>
                  <a:lnTo>
                    <a:pt x="181981" y="542603"/>
                  </a:lnTo>
                  <a:lnTo>
                    <a:pt x="147976" y="510415"/>
                  </a:lnTo>
                  <a:lnTo>
                    <a:pt x="117201" y="476752"/>
                  </a:lnTo>
                  <a:lnTo>
                    <a:pt x="92708" y="442935"/>
                  </a:lnTo>
                  <a:lnTo>
                    <a:pt x="71065" y="404146"/>
                  </a:lnTo>
                  <a:lnTo>
                    <a:pt x="48840" y="355566"/>
                  </a:lnTo>
                  <a:lnTo>
                    <a:pt x="30412" y="3098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90943" y="1095583"/>
              <a:ext cx="5574665" cy="545465"/>
            </a:xfrm>
            <a:custGeom>
              <a:avLst/>
              <a:gdLst/>
              <a:ahLst/>
              <a:cxnLst/>
              <a:rect l="l" t="t" r="r" b="b"/>
              <a:pathLst>
                <a:path w="5574665" h="545464">
                  <a:moveTo>
                    <a:pt x="5470159" y="545080"/>
                  </a:moveTo>
                  <a:lnTo>
                    <a:pt x="104774" y="545080"/>
                  </a:lnTo>
                  <a:lnTo>
                    <a:pt x="63991" y="536845"/>
                  </a:lnTo>
                  <a:lnTo>
                    <a:pt x="30687" y="514391"/>
                  </a:lnTo>
                  <a:lnTo>
                    <a:pt x="8233" y="481087"/>
                  </a:lnTo>
                  <a:lnTo>
                    <a:pt x="0" y="440303"/>
                  </a:lnTo>
                  <a:lnTo>
                    <a:pt x="0" y="104774"/>
                  </a:lnTo>
                  <a:lnTo>
                    <a:pt x="8233" y="63991"/>
                  </a:lnTo>
                  <a:lnTo>
                    <a:pt x="30687" y="30687"/>
                  </a:lnTo>
                  <a:lnTo>
                    <a:pt x="63991" y="8233"/>
                  </a:lnTo>
                  <a:lnTo>
                    <a:pt x="104774" y="0"/>
                  </a:lnTo>
                  <a:lnTo>
                    <a:pt x="5470159" y="0"/>
                  </a:lnTo>
                  <a:lnTo>
                    <a:pt x="5510951" y="8233"/>
                  </a:lnTo>
                  <a:lnTo>
                    <a:pt x="5544260" y="30687"/>
                  </a:lnTo>
                  <a:lnTo>
                    <a:pt x="5566715" y="63991"/>
                  </a:lnTo>
                  <a:lnTo>
                    <a:pt x="5574298" y="101549"/>
                  </a:lnTo>
                  <a:lnTo>
                    <a:pt x="5574298" y="443529"/>
                  </a:lnTo>
                  <a:lnTo>
                    <a:pt x="5566715" y="481087"/>
                  </a:lnTo>
                  <a:lnTo>
                    <a:pt x="5544260" y="514391"/>
                  </a:lnTo>
                  <a:lnTo>
                    <a:pt x="5510951" y="536845"/>
                  </a:lnTo>
                  <a:lnTo>
                    <a:pt x="5470159" y="545080"/>
                  </a:lnTo>
                  <a:close/>
                </a:path>
              </a:pathLst>
            </a:custGeom>
            <a:solidFill>
              <a:srgbClr val="D8B884">
                <a:alpha val="65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320242" y="7161693"/>
            <a:ext cx="5678805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4300"/>
              </a:lnSpc>
              <a:spcBef>
                <a:spcPts val="95"/>
              </a:spcBef>
            </a:pPr>
            <a:r>
              <a:rPr sz="1750" i="1" spc="5" dirty="0">
                <a:solidFill>
                  <a:srgbClr val="34608D"/>
                </a:solidFill>
                <a:latin typeface="Verdana"/>
                <a:cs typeface="Verdana"/>
              </a:rPr>
              <a:t>Cuisine</a:t>
            </a:r>
            <a:r>
              <a:rPr sz="1750" i="1" spc="119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30" dirty="0">
                <a:solidFill>
                  <a:srgbClr val="34608D"/>
                </a:solidFill>
                <a:latin typeface="Verdana"/>
                <a:cs typeface="Verdana"/>
              </a:rPr>
              <a:t>contemporaine</a:t>
            </a:r>
            <a:r>
              <a:rPr sz="1750" i="1" spc="119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5" dirty="0">
                <a:solidFill>
                  <a:srgbClr val="34608D"/>
                </a:solidFill>
                <a:latin typeface="Verdana"/>
                <a:cs typeface="Verdana"/>
              </a:rPr>
              <a:t>entièrement</a:t>
            </a:r>
            <a:r>
              <a:rPr sz="1750" i="1" spc="119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15" dirty="0">
                <a:solidFill>
                  <a:srgbClr val="34608D"/>
                </a:solidFill>
                <a:latin typeface="Verdana"/>
                <a:cs typeface="Verdana"/>
              </a:rPr>
              <a:t>repensée</a:t>
            </a:r>
            <a:r>
              <a:rPr sz="1750" i="1" spc="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50" dirty="0">
                <a:solidFill>
                  <a:srgbClr val="34608D"/>
                </a:solidFill>
                <a:latin typeface="Verdana"/>
                <a:cs typeface="Verdana"/>
              </a:rPr>
              <a:t>dans</a:t>
            </a:r>
            <a:r>
              <a:rPr sz="1750" i="1" spc="80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5" dirty="0">
                <a:solidFill>
                  <a:srgbClr val="34608D"/>
                </a:solidFill>
                <a:latin typeface="Verdana"/>
                <a:cs typeface="Verdana"/>
              </a:rPr>
              <a:t>u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n</a:t>
            </a:r>
            <a:r>
              <a:rPr sz="1750" i="1" spc="80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15" dirty="0">
                <a:solidFill>
                  <a:srgbClr val="34608D"/>
                </a:solidFill>
                <a:latin typeface="Verdana"/>
                <a:cs typeface="Verdana"/>
              </a:rPr>
              <a:t>esprit</a:t>
            </a:r>
            <a:r>
              <a:rPr sz="1750" i="1" spc="80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25" dirty="0">
                <a:solidFill>
                  <a:srgbClr val="34608D"/>
                </a:solidFill>
                <a:latin typeface="Verdana"/>
                <a:cs typeface="Verdana"/>
              </a:rPr>
              <a:t>d’ouverture</a:t>
            </a:r>
            <a:r>
              <a:rPr sz="1750" i="1" spc="80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et</a:t>
            </a:r>
            <a:r>
              <a:rPr sz="1750" i="1" spc="80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65" dirty="0">
                <a:solidFill>
                  <a:srgbClr val="34608D"/>
                </a:solidFill>
                <a:latin typeface="Verdana"/>
                <a:cs typeface="Verdana"/>
              </a:rPr>
              <a:t>de</a:t>
            </a:r>
            <a:r>
              <a:rPr sz="1750" i="1" spc="80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40" dirty="0">
                <a:solidFill>
                  <a:srgbClr val="34608D"/>
                </a:solidFill>
                <a:latin typeface="Verdana"/>
                <a:cs typeface="Verdana"/>
              </a:rPr>
              <a:t>lumière.</a:t>
            </a:r>
            <a:r>
              <a:rPr sz="1750" i="1" spc="80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55" dirty="0">
                <a:solidFill>
                  <a:srgbClr val="34608D"/>
                </a:solidFill>
                <a:latin typeface="Verdana"/>
                <a:cs typeface="Verdana"/>
              </a:rPr>
              <a:t>La</a:t>
            </a:r>
            <a:r>
              <a:rPr sz="1750" i="1" spc="7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15" dirty="0">
                <a:solidFill>
                  <a:srgbClr val="34608D"/>
                </a:solidFill>
                <a:latin typeface="Verdana"/>
                <a:cs typeface="Verdana"/>
              </a:rPr>
              <a:t>cloison</a:t>
            </a:r>
            <a:r>
              <a:rPr sz="1750" i="1" spc="-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20" dirty="0">
                <a:solidFill>
                  <a:srgbClr val="34608D"/>
                </a:solidFill>
                <a:latin typeface="Verdana"/>
                <a:cs typeface="Verdana"/>
              </a:rPr>
              <a:t>supprimée</a:t>
            </a:r>
            <a:r>
              <a:rPr sz="1750" i="1" spc="-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5" dirty="0">
                <a:solidFill>
                  <a:srgbClr val="34608D"/>
                </a:solidFill>
                <a:latin typeface="Verdana"/>
                <a:cs typeface="Verdana"/>
              </a:rPr>
              <a:t>laisse</a:t>
            </a:r>
            <a:r>
              <a:rPr sz="1750" i="1" spc="-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65" dirty="0">
                <a:solidFill>
                  <a:srgbClr val="34608D"/>
                </a:solidFill>
                <a:latin typeface="Verdana"/>
                <a:cs typeface="Verdana"/>
              </a:rPr>
              <a:t>place</a:t>
            </a:r>
            <a:r>
              <a:rPr sz="1750" i="1" spc="-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125" dirty="0">
                <a:solidFill>
                  <a:srgbClr val="34608D"/>
                </a:solidFill>
                <a:latin typeface="Verdana"/>
                <a:cs typeface="Verdana"/>
              </a:rPr>
              <a:t>à</a:t>
            </a:r>
            <a:r>
              <a:rPr sz="1750" i="1" spc="-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5" dirty="0">
                <a:solidFill>
                  <a:srgbClr val="34608D"/>
                </a:solidFill>
                <a:latin typeface="Verdana"/>
                <a:cs typeface="Verdana"/>
              </a:rPr>
              <a:t>u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n</a:t>
            </a:r>
            <a:r>
              <a:rPr sz="1750" i="1" spc="-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5" dirty="0">
                <a:solidFill>
                  <a:srgbClr val="34608D"/>
                </a:solidFill>
                <a:latin typeface="Verdana"/>
                <a:cs typeface="Verdana"/>
              </a:rPr>
              <a:t>vaste</a:t>
            </a:r>
            <a:r>
              <a:rPr sz="1750" i="1" spc="-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70" dirty="0">
                <a:solidFill>
                  <a:srgbClr val="34608D"/>
                </a:solidFill>
                <a:latin typeface="Verdana"/>
                <a:cs typeface="Verdana"/>
              </a:rPr>
              <a:t>espace</a:t>
            </a:r>
            <a:r>
              <a:rPr sz="1750" i="1" spc="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65" dirty="0">
                <a:solidFill>
                  <a:srgbClr val="34608D"/>
                </a:solidFill>
                <a:latin typeface="Verdana"/>
                <a:cs typeface="Verdana"/>
              </a:rPr>
              <a:t>de</a:t>
            </a:r>
            <a:r>
              <a:rPr sz="1750" i="1" spc="2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95" dirty="0">
                <a:solidFill>
                  <a:srgbClr val="34608D"/>
                </a:solidFill>
                <a:latin typeface="Verdana"/>
                <a:cs typeface="Verdana"/>
              </a:rPr>
              <a:t>vie,</a:t>
            </a:r>
            <a:r>
              <a:rPr sz="1750" i="1" spc="2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15" dirty="0">
                <a:solidFill>
                  <a:srgbClr val="34608D"/>
                </a:solidFill>
                <a:latin typeface="Verdana"/>
                <a:cs typeface="Verdana"/>
              </a:rPr>
              <a:t>sublimé</a:t>
            </a:r>
            <a:r>
              <a:rPr sz="1750" i="1" spc="2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35" dirty="0">
                <a:solidFill>
                  <a:srgbClr val="34608D"/>
                </a:solidFill>
                <a:latin typeface="Verdana"/>
                <a:cs typeface="Verdana"/>
              </a:rPr>
              <a:t>par</a:t>
            </a:r>
            <a:r>
              <a:rPr sz="1750" i="1" spc="2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5" dirty="0">
                <a:solidFill>
                  <a:srgbClr val="34608D"/>
                </a:solidFill>
                <a:latin typeface="Verdana"/>
                <a:cs typeface="Verdana"/>
              </a:rPr>
              <a:t>u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n</a:t>
            </a:r>
            <a:r>
              <a:rPr sz="1750" i="1" spc="2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40" dirty="0">
                <a:solidFill>
                  <a:srgbClr val="34608D"/>
                </a:solidFill>
                <a:latin typeface="Verdana"/>
                <a:cs typeface="Verdana"/>
              </a:rPr>
              <a:t>plan</a:t>
            </a:r>
            <a:r>
              <a:rPr sz="1750" i="1" spc="2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65" dirty="0">
                <a:solidFill>
                  <a:srgbClr val="34608D"/>
                </a:solidFill>
                <a:latin typeface="Verdana"/>
                <a:cs typeface="Verdana"/>
              </a:rPr>
              <a:t>de</a:t>
            </a:r>
            <a:r>
              <a:rPr sz="1750" i="1" spc="2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15" dirty="0">
                <a:solidFill>
                  <a:srgbClr val="34608D"/>
                </a:solidFill>
                <a:latin typeface="Verdana"/>
                <a:cs typeface="Verdana"/>
              </a:rPr>
              <a:t>travail</a:t>
            </a:r>
            <a:r>
              <a:rPr sz="1750" i="1" spc="2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45" dirty="0">
                <a:solidFill>
                  <a:srgbClr val="34608D"/>
                </a:solidFill>
                <a:latin typeface="Verdana"/>
                <a:cs typeface="Verdana"/>
              </a:rPr>
              <a:t>spacieux..</a:t>
            </a:r>
            <a:r>
              <a:rPr sz="1750" i="1" spc="-26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60" dirty="0">
                <a:solidFill>
                  <a:srgbClr val="34608D"/>
                </a:solidFill>
                <a:latin typeface="Verdana"/>
                <a:cs typeface="Verdana"/>
              </a:rPr>
              <a:t>Chaque</a:t>
            </a:r>
            <a:r>
              <a:rPr sz="1750" i="1" spc="-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15" dirty="0">
                <a:solidFill>
                  <a:srgbClr val="34608D"/>
                </a:solidFill>
                <a:latin typeface="Verdana"/>
                <a:cs typeface="Verdana"/>
              </a:rPr>
              <a:t>détail</a:t>
            </a:r>
            <a:r>
              <a:rPr sz="1750" i="1" spc="-3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125" dirty="0">
                <a:solidFill>
                  <a:srgbClr val="34608D"/>
                </a:solidFill>
                <a:latin typeface="Verdana"/>
                <a:cs typeface="Verdana"/>
              </a:rPr>
              <a:t>a</a:t>
            </a:r>
            <a:r>
              <a:rPr sz="1750" i="1" spc="-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5" dirty="0">
                <a:solidFill>
                  <a:srgbClr val="34608D"/>
                </a:solidFill>
                <a:latin typeface="Verdana"/>
                <a:cs typeface="Verdana"/>
              </a:rPr>
              <a:t>été</a:t>
            </a:r>
            <a:r>
              <a:rPr sz="1750" i="1" spc="-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20" dirty="0">
                <a:solidFill>
                  <a:srgbClr val="34608D"/>
                </a:solidFill>
                <a:latin typeface="Verdana"/>
                <a:cs typeface="Verdana"/>
              </a:rPr>
              <a:t>soigné</a:t>
            </a:r>
            <a:r>
              <a:rPr sz="1750" i="1" spc="-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434" dirty="0">
                <a:solidFill>
                  <a:srgbClr val="34608D"/>
                </a:solidFill>
                <a:latin typeface="Verdana"/>
                <a:cs typeface="Verdana"/>
              </a:rPr>
              <a:t>:</a:t>
            </a:r>
            <a:r>
              <a:rPr sz="1750" i="1" spc="-3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15" dirty="0">
                <a:solidFill>
                  <a:srgbClr val="34608D"/>
                </a:solidFill>
                <a:latin typeface="Verdana"/>
                <a:cs typeface="Verdana"/>
              </a:rPr>
              <a:t>reprise</a:t>
            </a:r>
            <a:r>
              <a:rPr sz="1750" i="1" spc="-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40" dirty="0">
                <a:solidFill>
                  <a:srgbClr val="34608D"/>
                </a:solidFill>
                <a:latin typeface="Verdana"/>
                <a:cs typeface="Verdana"/>
              </a:rPr>
              <a:t>complète</a:t>
            </a:r>
            <a:r>
              <a:rPr sz="1750" i="1" spc="-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40" dirty="0">
                <a:solidFill>
                  <a:srgbClr val="34608D"/>
                </a:solidFill>
                <a:latin typeface="Verdana"/>
                <a:cs typeface="Verdana"/>
              </a:rPr>
              <a:t>des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55" dirty="0">
                <a:solidFill>
                  <a:srgbClr val="34608D"/>
                </a:solidFill>
                <a:latin typeface="Verdana"/>
                <a:cs typeface="Verdana"/>
              </a:rPr>
              <a:t>réseaux,</a:t>
            </a:r>
            <a:r>
              <a:rPr sz="1750" i="1" spc="33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25" dirty="0">
                <a:solidFill>
                  <a:srgbClr val="34608D"/>
                </a:solidFill>
                <a:latin typeface="Verdana"/>
                <a:cs typeface="Verdana"/>
              </a:rPr>
              <a:t>finitions</a:t>
            </a:r>
            <a:r>
              <a:rPr sz="1750" i="1" spc="33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raffinées</a:t>
            </a:r>
            <a:r>
              <a:rPr sz="1750" i="1" spc="33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et</a:t>
            </a:r>
            <a:r>
              <a:rPr sz="1750" i="1" spc="33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35" dirty="0">
                <a:solidFill>
                  <a:srgbClr val="34608D"/>
                </a:solidFill>
                <a:latin typeface="Verdana"/>
                <a:cs typeface="Verdana"/>
              </a:rPr>
              <a:t>remplacement</a:t>
            </a:r>
            <a:r>
              <a:rPr sz="1750" i="1" spc="33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40" dirty="0">
                <a:solidFill>
                  <a:srgbClr val="34608D"/>
                </a:solidFill>
                <a:latin typeface="Verdana"/>
                <a:cs typeface="Verdana"/>
              </a:rPr>
              <a:t>des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5" dirty="0">
                <a:solidFill>
                  <a:srgbClr val="34608D"/>
                </a:solidFill>
                <a:latin typeface="Verdana"/>
                <a:cs typeface="Verdana"/>
              </a:rPr>
              <a:t>menuiseries</a:t>
            </a:r>
            <a:r>
              <a:rPr sz="1750" i="1" spc="-9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5" dirty="0">
                <a:solidFill>
                  <a:srgbClr val="34608D"/>
                </a:solidFill>
                <a:latin typeface="Verdana"/>
                <a:cs typeface="Verdana"/>
              </a:rPr>
              <a:t>pour</a:t>
            </a:r>
            <a:r>
              <a:rPr sz="1750" i="1" spc="-9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5" dirty="0">
                <a:solidFill>
                  <a:srgbClr val="34608D"/>
                </a:solidFill>
                <a:latin typeface="Verdana"/>
                <a:cs typeface="Verdana"/>
              </a:rPr>
              <a:t>u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n</a:t>
            </a:r>
            <a:r>
              <a:rPr sz="1750" i="1" spc="-9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confort</a:t>
            </a:r>
            <a:r>
              <a:rPr sz="1750" i="1" spc="-9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25" dirty="0">
                <a:solidFill>
                  <a:srgbClr val="34608D"/>
                </a:solidFill>
                <a:latin typeface="Verdana"/>
                <a:cs typeface="Verdana"/>
              </a:rPr>
              <a:t>durable</a:t>
            </a:r>
            <a:r>
              <a:rPr sz="1750" i="1" spc="-9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et</a:t>
            </a:r>
            <a:r>
              <a:rPr sz="1750" i="1" spc="-9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moderne.</a:t>
            </a:r>
            <a:endParaRPr sz="1750" dirty="0">
              <a:solidFill>
                <a:srgbClr val="34608D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36848" y="6291493"/>
            <a:ext cx="2192352" cy="65274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150" b="1" spc="125" dirty="0">
                <a:solidFill>
                  <a:srgbClr val="D8B884"/>
                </a:solidFill>
                <a:latin typeface="Tahoma"/>
                <a:cs typeface="Tahoma"/>
              </a:rPr>
              <a:t>Cuisine</a:t>
            </a:r>
            <a:endParaRPr sz="4150" b="1" dirty="0">
              <a:solidFill>
                <a:srgbClr val="D8B884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10759" y="254636"/>
            <a:ext cx="16026770" cy="1459864"/>
          </a:xfrm>
          <a:prstGeom prst="rect">
            <a:avLst/>
          </a:prstGeom>
        </p:spPr>
        <p:txBody>
          <a:bodyPr vert="horz" wrap="square" lIns="0" tIns="823729" rIns="0" bIns="0" rtlCol="0">
            <a:spAutoFit/>
          </a:bodyPr>
          <a:lstStyle/>
          <a:p>
            <a:pPr marL="8406130">
              <a:lnSpc>
                <a:spcPct val="100000"/>
              </a:lnSpc>
              <a:spcBef>
                <a:spcPts val="100"/>
              </a:spcBef>
            </a:pPr>
            <a:r>
              <a:rPr spc="229" dirty="0"/>
              <a:t>Après</a:t>
            </a:r>
            <a:r>
              <a:rPr spc="-310" dirty="0"/>
              <a:t> </a:t>
            </a:r>
            <a:r>
              <a:rPr spc="285" dirty="0"/>
              <a:t>travaux</a:t>
            </a:r>
          </a:p>
        </p:txBody>
      </p:sp>
      <p:pic>
        <p:nvPicPr>
          <p:cNvPr id="13" name="Image 1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5109FDDF-DF46-1DF7-9F30-E407A78E9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0632" y="118001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8486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688997" y="0"/>
              <a:ext cx="17599025" cy="10287000"/>
            </a:xfrm>
            <a:custGeom>
              <a:avLst/>
              <a:gdLst/>
              <a:ahLst/>
              <a:cxnLst/>
              <a:rect l="l" t="t" r="r" b="b"/>
              <a:pathLst>
                <a:path w="17599025" h="10287000">
                  <a:moveTo>
                    <a:pt x="0" y="10287000"/>
                  </a:moveTo>
                  <a:lnTo>
                    <a:pt x="17599002" y="10287000"/>
                  </a:lnTo>
                  <a:lnTo>
                    <a:pt x="17599002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4F1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28700" y="193993"/>
              <a:ext cx="6261735" cy="10049510"/>
            </a:xfrm>
            <a:custGeom>
              <a:avLst/>
              <a:gdLst/>
              <a:ahLst/>
              <a:cxnLst/>
              <a:rect l="l" t="t" r="r" b="b"/>
              <a:pathLst>
                <a:path w="6261735" h="10049510">
                  <a:moveTo>
                    <a:pt x="6261600" y="10049390"/>
                  </a:moveTo>
                  <a:lnTo>
                    <a:pt x="0" y="10049390"/>
                  </a:lnTo>
                  <a:lnTo>
                    <a:pt x="0" y="3080260"/>
                  </a:lnTo>
                  <a:lnTo>
                    <a:pt x="1030" y="3033932"/>
                  </a:lnTo>
                  <a:lnTo>
                    <a:pt x="2849" y="2982670"/>
                  </a:lnTo>
                  <a:lnTo>
                    <a:pt x="5452" y="2931659"/>
                  </a:lnTo>
                  <a:lnTo>
                    <a:pt x="8832" y="2880906"/>
                  </a:lnTo>
                  <a:lnTo>
                    <a:pt x="12983" y="2830416"/>
                  </a:lnTo>
                  <a:lnTo>
                    <a:pt x="17900" y="2780193"/>
                  </a:lnTo>
                  <a:lnTo>
                    <a:pt x="23576" y="2730243"/>
                  </a:lnTo>
                  <a:lnTo>
                    <a:pt x="30006" y="2680571"/>
                  </a:lnTo>
                  <a:lnTo>
                    <a:pt x="37184" y="2631183"/>
                  </a:lnTo>
                  <a:lnTo>
                    <a:pt x="45103" y="2582083"/>
                  </a:lnTo>
                  <a:lnTo>
                    <a:pt x="53758" y="2533278"/>
                  </a:lnTo>
                  <a:lnTo>
                    <a:pt x="63143" y="2484771"/>
                  </a:lnTo>
                  <a:lnTo>
                    <a:pt x="73333" y="2436212"/>
                  </a:lnTo>
                  <a:lnTo>
                    <a:pt x="84079" y="2388677"/>
                  </a:lnTo>
                  <a:lnTo>
                    <a:pt x="95618" y="2341100"/>
                  </a:lnTo>
                  <a:lnTo>
                    <a:pt x="107862" y="2293843"/>
                  </a:lnTo>
                  <a:lnTo>
                    <a:pt x="120807" y="2246911"/>
                  </a:lnTo>
                  <a:lnTo>
                    <a:pt x="134446" y="2200310"/>
                  </a:lnTo>
                  <a:lnTo>
                    <a:pt x="148774" y="2154046"/>
                  </a:lnTo>
                  <a:lnTo>
                    <a:pt x="163783" y="2108122"/>
                  </a:lnTo>
                  <a:lnTo>
                    <a:pt x="179469" y="2062544"/>
                  </a:lnTo>
                  <a:lnTo>
                    <a:pt x="195826" y="2017319"/>
                  </a:lnTo>
                  <a:lnTo>
                    <a:pt x="212847" y="1972450"/>
                  </a:lnTo>
                  <a:lnTo>
                    <a:pt x="230526" y="1927944"/>
                  </a:lnTo>
                  <a:lnTo>
                    <a:pt x="248858" y="1883805"/>
                  </a:lnTo>
                  <a:lnTo>
                    <a:pt x="267837" y="1840038"/>
                  </a:lnTo>
                  <a:lnTo>
                    <a:pt x="287457" y="1796650"/>
                  </a:lnTo>
                  <a:lnTo>
                    <a:pt x="307711" y="1753644"/>
                  </a:lnTo>
                  <a:lnTo>
                    <a:pt x="328594" y="1711027"/>
                  </a:lnTo>
                  <a:lnTo>
                    <a:pt x="350100" y="1668804"/>
                  </a:lnTo>
                  <a:lnTo>
                    <a:pt x="372223" y="1626980"/>
                  </a:lnTo>
                  <a:lnTo>
                    <a:pt x="394957" y="1585559"/>
                  </a:lnTo>
                  <a:lnTo>
                    <a:pt x="418296" y="1544548"/>
                  </a:lnTo>
                  <a:lnTo>
                    <a:pt x="442234" y="1503952"/>
                  </a:lnTo>
                  <a:lnTo>
                    <a:pt x="466766" y="1463776"/>
                  </a:lnTo>
                  <a:lnTo>
                    <a:pt x="491885" y="1424025"/>
                  </a:lnTo>
                  <a:lnTo>
                    <a:pt x="517585" y="1384704"/>
                  </a:lnTo>
                  <a:lnTo>
                    <a:pt x="543860" y="1345819"/>
                  </a:lnTo>
                  <a:lnTo>
                    <a:pt x="570705" y="1307374"/>
                  </a:lnTo>
                  <a:lnTo>
                    <a:pt x="598113" y="1269376"/>
                  </a:lnTo>
                  <a:lnTo>
                    <a:pt x="626079" y="1231829"/>
                  </a:lnTo>
                  <a:lnTo>
                    <a:pt x="654597" y="1194739"/>
                  </a:lnTo>
                  <a:lnTo>
                    <a:pt x="683660" y="1158111"/>
                  </a:lnTo>
                  <a:lnTo>
                    <a:pt x="713263" y="1121949"/>
                  </a:lnTo>
                  <a:lnTo>
                    <a:pt x="743400" y="1086260"/>
                  </a:lnTo>
                  <a:lnTo>
                    <a:pt x="774065" y="1051049"/>
                  </a:lnTo>
                  <a:lnTo>
                    <a:pt x="805252" y="1016321"/>
                  </a:lnTo>
                  <a:lnTo>
                    <a:pt x="836954" y="982080"/>
                  </a:lnTo>
                  <a:lnTo>
                    <a:pt x="869167" y="948333"/>
                  </a:lnTo>
                  <a:lnTo>
                    <a:pt x="901884" y="915085"/>
                  </a:lnTo>
                  <a:lnTo>
                    <a:pt x="935099" y="882340"/>
                  </a:lnTo>
                  <a:lnTo>
                    <a:pt x="968806" y="850104"/>
                  </a:lnTo>
                  <a:lnTo>
                    <a:pt x="1002999" y="818383"/>
                  </a:lnTo>
                  <a:lnTo>
                    <a:pt x="1037673" y="787182"/>
                  </a:lnTo>
                  <a:lnTo>
                    <a:pt x="1072821" y="756505"/>
                  </a:lnTo>
                  <a:lnTo>
                    <a:pt x="1108438" y="726358"/>
                  </a:lnTo>
                  <a:lnTo>
                    <a:pt x="1144517" y="696746"/>
                  </a:lnTo>
                  <a:lnTo>
                    <a:pt x="1181053" y="667675"/>
                  </a:lnTo>
                  <a:lnTo>
                    <a:pt x="1218040" y="639150"/>
                  </a:lnTo>
                  <a:lnTo>
                    <a:pt x="1255471" y="611176"/>
                  </a:lnTo>
                  <a:lnTo>
                    <a:pt x="1293341" y="583758"/>
                  </a:lnTo>
                  <a:lnTo>
                    <a:pt x="1331644" y="556902"/>
                  </a:lnTo>
                  <a:lnTo>
                    <a:pt x="1370373" y="530613"/>
                  </a:lnTo>
                  <a:lnTo>
                    <a:pt x="1409524" y="504895"/>
                  </a:lnTo>
                  <a:lnTo>
                    <a:pt x="1449090" y="479755"/>
                  </a:lnTo>
                  <a:lnTo>
                    <a:pt x="1489064" y="455198"/>
                  </a:lnTo>
                  <a:lnTo>
                    <a:pt x="1529442" y="431228"/>
                  </a:lnTo>
                  <a:lnTo>
                    <a:pt x="1570217" y="407851"/>
                  </a:lnTo>
                  <a:lnTo>
                    <a:pt x="1611383" y="385072"/>
                  </a:lnTo>
                  <a:lnTo>
                    <a:pt x="1652935" y="362897"/>
                  </a:lnTo>
                  <a:lnTo>
                    <a:pt x="1694866" y="341331"/>
                  </a:lnTo>
                  <a:lnTo>
                    <a:pt x="1737170" y="320379"/>
                  </a:lnTo>
                  <a:lnTo>
                    <a:pt x="1779842" y="300046"/>
                  </a:lnTo>
                  <a:lnTo>
                    <a:pt x="1822876" y="280337"/>
                  </a:lnTo>
                  <a:lnTo>
                    <a:pt x="1866265" y="261259"/>
                  </a:lnTo>
                  <a:lnTo>
                    <a:pt x="1910004" y="242815"/>
                  </a:lnTo>
                  <a:lnTo>
                    <a:pt x="1954086" y="225011"/>
                  </a:lnTo>
                  <a:lnTo>
                    <a:pt x="1998506" y="207853"/>
                  </a:lnTo>
                  <a:lnTo>
                    <a:pt x="2043259" y="191346"/>
                  </a:lnTo>
                  <a:lnTo>
                    <a:pt x="2088337" y="175495"/>
                  </a:lnTo>
                  <a:lnTo>
                    <a:pt x="2134355" y="160609"/>
                  </a:lnTo>
                  <a:lnTo>
                    <a:pt x="2180964" y="146240"/>
                  </a:lnTo>
                  <a:lnTo>
                    <a:pt x="2228130" y="132410"/>
                  </a:lnTo>
                  <a:lnTo>
                    <a:pt x="2275816" y="119140"/>
                  </a:lnTo>
                  <a:lnTo>
                    <a:pt x="2323990" y="106451"/>
                  </a:lnTo>
                  <a:lnTo>
                    <a:pt x="2372614" y="94365"/>
                  </a:lnTo>
                  <a:lnTo>
                    <a:pt x="2421656" y="82903"/>
                  </a:lnTo>
                  <a:lnTo>
                    <a:pt x="2471079" y="72087"/>
                  </a:lnTo>
                  <a:lnTo>
                    <a:pt x="2520850" y="61938"/>
                  </a:lnTo>
                  <a:lnTo>
                    <a:pt x="2570932" y="52478"/>
                  </a:lnTo>
                  <a:lnTo>
                    <a:pt x="2621293" y="43727"/>
                  </a:lnTo>
                  <a:lnTo>
                    <a:pt x="2671895" y="35709"/>
                  </a:lnTo>
                  <a:lnTo>
                    <a:pt x="2722706" y="28443"/>
                  </a:lnTo>
                  <a:lnTo>
                    <a:pt x="2773690" y="21952"/>
                  </a:lnTo>
                  <a:lnTo>
                    <a:pt x="2824811" y="16256"/>
                  </a:lnTo>
                  <a:lnTo>
                    <a:pt x="2876036" y="11378"/>
                  </a:lnTo>
                  <a:lnTo>
                    <a:pt x="2927329" y="7339"/>
                  </a:lnTo>
                  <a:lnTo>
                    <a:pt x="2978656" y="4160"/>
                  </a:lnTo>
                  <a:lnTo>
                    <a:pt x="3029982" y="1863"/>
                  </a:lnTo>
                  <a:lnTo>
                    <a:pt x="3081271" y="469"/>
                  </a:lnTo>
                  <a:lnTo>
                    <a:pt x="3132490" y="0"/>
                  </a:lnTo>
                  <a:lnTo>
                    <a:pt x="3191840" y="469"/>
                  </a:lnTo>
                  <a:lnTo>
                    <a:pt x="3186328" y="469"/>
                  </a:lnTo>
                  <a:lnTo>
                    <a:pt x="3234453" y="1610"/>
                  </a:lnTo>
                  <a:lnTo>
                    <a:pt x="3285137" y="3610"/>
                  </a:lnTo>
                  <a:lnTo>
                    <a:pt x="3335610" y="6395"/>
                  </a:lnTo>
                  <a:lnTo>
                    <a:pt x="3385864" y="9957"/>
                  </a:lnTo>
                  <a:lnTo>
                    <a:pt x="3435890" y="14287"/>
                  </a:lnTo>
                  <a:lnTo>
                    <a:pt x="3485680" y="19376"/>
                  </a:lnTo>
                  <a:lnTo>
                    <a:pt x="3535224" y="25217"/>
                  </a:lnTo>
                  <a:lnTo>
                    <a:pt x="3584514" y="31799"/>
                  </a:lnTo>
                  <a:lnTo>
                    <a:pt x="3633541" y="39115"/>
                  </a:lnTo>
                  <a:lnTo>
                    <a:pt x="3682297" y="47156"/>
                  </a:lnTo>
                  <a:lnTo>
                    <a:pt x="3730772" y="55914"/>
                  </a:lnTo>
                  <a:lnTo>
                    <a:pt x="3778959" y="65380"/>
                  </a:lnTo>
                  <a:lnTo>
                    <a:pt x="3826847" y="75545"/>
                  </a:lnTo>
                  <a:lnTo>
                    <a:pt x="3874429" y="86401"/>
                  </a:lnTo>
                  <a:lnTo>
                    <a:pt x="3921695" y="97939"/>
                  </a:lnTo>
                  <a:lnTo>
                    <a:pt x="3968637" y="110150"/>
                  </a:lnTo>
                  <a:lnTo>
                    <a:pt x="4015247" y="123027"/>
                  </a:lnTo>
                  <a:lnTo>
                    <a:pt x="4061515" y="136560"/>
                  </a:lnTo>
                  <a:lnTo>
                    <a:pt x="4107432" y="150741"/>
                  </a:lnTo>
                  <a:lnTo>
                    <a:pt x="4152991" y="165561"/>
                  </a:lnTo>
                  <a:lnTo>
                    <a:pt x="4159757" y="168874"/>
                  </a:lnTo>
                  <a:lnTo>
                    <a:pt x="4166524" y="168874"/>
                  </a:lnTo>
                  <a:lnTo>
                    <a:pt x="4173260" y="172184"/>
                  </a:lnTo>
                  <a:lnTo>
                    <a:pt x="4217844" y="188404"/>
                  </a:lnTo>
                  <a:lnTo>
                    <a:pt x="4262127" y="205269"/>
                  </a:lnTo>
                  <a:lnTo>
                    <a:pt x="4306103" y="222777"/>
                  </a:lnTo>
                  <a:lnTo>
                    <a:pt x="4349764" y="240920"/>
                  </a:lnTo>
                  <a:lnTo>
                    <a:pt x="4393106" y="259694"/>
                  </a:lnTo>
                  <a:lnTo>
                    <a:pt x="4436120" y="279094"/>
                  </a:lnTo>
                  <a:lnTo>
                    <a:pt x="4478802" y="299114"/>
                  </a:lnTo>
                  <a:lnTo>
                    <a:pt x="4521144" y="319749"/>
                  </a:lnTo>
                  <a:lnTo>
                    <a:pt x="4563140" y="340993"/>
                  </a:lnTo>
                  <a:lnTo>
                    <a:pt x="4604884" y="362897"/>
                  </a:lnTo>
                  <a:lnTo>
                    <a:pt x="4646068" y="385291"/>
                  </a:lnTo>
                  <a:lnTo>
                    <a:pt x="4686988" y="408334"/>
                  </a:lnTo>
                  <a:lnTo>
                    <a:pt x="4727536" y="431965"/>
                  </a:lnTo>
                  <a:lnTo>
                    <a:pt x="4767706" y="456179"/>
                  </a:lnTo>
                  <a:lnTo>
                    <a:pt x="4807492" y="480972"/>
                  </a:lnTo>
                  <a:lnTo>
                    <a:pt x="4846886" y="506337"/>
                  </a:lnTo>
                  <a:lnTo>
                    <a:pt x="4885884" y="532271"/>
                  </a:lnTo>
                  <a:lnTo>
                    <a:pt x="4924477" y="558766"/>
                  </a:lnTo>
                  <a:lnTo>
                    <a:pt x="4962661" y="585819"/>
                  </a:lnTo>
                  <a:lnTo>
                    <a:pt x="5000428" y="613423"/>
                  </a:lnTo>
                  <a:lnTo>
                    <a:pt x="5037772" y="641574"/>
                  </a:lnTo>
                  <a:lnTo>
                    <a:pt x="5074687" y="670266"/>
                  </a:lnTo>
                  <a:lnTo>
                    <a:pt x="5111166" y="699495"/>
                  </a:lnTo>
                  <a:lnTo>
                    <a:pt x="5147203" y="729254"/>
                  </a:lnTo>
                  <a:lnTo>
                    <a:pt x="5182791" y="759538"/>
                  </a:lnTo>
                  <a:lnTo>
                    <a:pt x="5217924" y="790343"/>
                  </a:lnTo>
                  <a:lnTo>
                    <a:pt x="5252596" y="821662"/>
                  </a:lnTo>
                  <a:lnTo>
                    <a:pt x="5286800" y="853491"/>
                  </a:lnTo>
                  <a:lnTo>
                    <a:pt x="5320530" y="885825"/>
                  </a:lnTo>
                  <a:lnTo>
                    <a:pt x="5353779" y="918658"/>
                  </a:lnTo>
                  <a:lnTo>
                    <a:pt x="5386541" y="951984"/>
                  </a:lnTo>
                  <a:lnTo>
                    <a:pt x="5418809" y="985800"/>
                  </a:lnTo>
                  <a:lnTo>
                    <a:pt x="5450578" y="1020098"/>
                  </a:lnTo>
                  <a:lnTo>
                    <a:pt x="5481840" y="1054875"/>
                  </a:lnTo>
                  <a:lnTo>
                    <a:pt x="5512589" y="1090124"/>
                  </a:lnTo>
                  <a:lnTo>
                    <a:pt x="5542820" y="1125841"/>
                  </a:lnTo>
                  <a:lnTo>
                    <a:pt x="5572524" y="1162020"/>
                  </a:lnTo>
                  <a:lnTo>
                    <a:pt x="5601697" y="1198656"/>
                  </a:lnTo>
                  <a:lnTo>
                    <a:pt x="5630331" y="1235744"/>
                  </a:lnTo>
                  <a:lnTo>
                    <a:pt x="5658421" y="1273279"/>
                  </a:lnTo>
                  <a:lnTo>
                    <a:pt x="5685959" y="1311254"/>
                  </a:lnTo>
                  <a:lnTo>
                    <a:pt x="5712940" y="1349665"/>
                  </a:lnTo>
                  <a:lnTo>
                    <a:pt x="5739356" y="1388508"/>
                  </a:lnTo>
                  <a:lnTo>
                    <a:pt x="5765202" y="1427775"/>
                  </a:lnTo>
                  <a:lnTo>
                    <a:pt x="5790471" y="1467462"/>
                  </a:lnTo>
                  <a:lnTo>
                    <a:pt x="5815157" y="1507565"/>
                  </a:lnTo>
                  <a:lnTo>
                    <a:pt x="5839253" y="1548077"/>
                  </a:lnTo>
                  <a:lnTo>
                    <a:pt x="5862753" y="1588993"/>
                  </a:lnTo>
                  <a:lnTo>
                    <a:pt x="5885650" y="1630308"/>
                  </a:lnTo>
                  <a:lnTo>
                    <a:pt x="5907939" y="1672017"/>
                  </a:lnTo>
                  <a:lnTo>
                    <a:pt x="5929612" y="1714115"/>
                  </a:lnTo>
                  <a:lnTo>
                    <a:pt x="5950663" y="1756596"/>
                  </a:lnTo>
                  <a:lnTo>
                    <a:pt x="5971086" y="1799454"/>
                  </a:lnTo>
                  <a:lnTo>
                    <a:pt x="5990874" y="1842686"/>
                  </a:lnTo>
                  <a:lnTo>
                    <a:pt x="6010021" y="1886285"/>
                  </a:lnTo>
                  <a:lnTo>
                    <a:pt x="6028521" y="1930246"/>
                  </a:lnTo>
                  <a:lnTo>
                    <a:pt x="6046367" y="1974563"/>
                  </a:lnTo>
                  <a:lnTo>
                    <a:pt x="6063553" y="2019233"/>
                  </a:lnTo>
                  <a:lnTo>
                    <a:pt x="6080072" y="2064249"/>
                  </a:lnTo>
                  <a:lnTo>
                    <a:pt x="6095917" y="2109606"/>
                  </a:lnTo>
                  <a:lnTo>
                    <a:pt x="6111084" y="2155299"/>
                  </a:lnTo>
                  <a:lnTo>
                    <a:pt x="6125564" y="2201322"/>
                  </a:lnTo>
                  <a:lnTo>
                    <a:pt x="6139352" y="2247671"/>
                  </a:lnTo>
                  <a:lnTo>
                    <a:pt x="6152441" y="2294339"/>
                  </a:lnTo>
                  <a:lnTo>
                    <a:pt x="6164825" y="2341322"/>
                  </a:lnTo>
                  <a:lnTo>
                    <a:pt x="6176511" y="2388677"/>
                  </a:lnTo>
                  <a:lnTo>
                    <a:pt x="6187528" y="2436569"/>
                  </a:lnTo>
                  <a:lnTo>
                    <a:pt x="6197681" y="2484108"/>
                  </a:lnTo>
                  <a:lnTo>
                    <a:pt x="6207180" y="2532298"/>
                  </a:lnTo>
                  <a:lnTo>
                    <a:pt x="6215942" y="2580776"/>
                  </a:lnTo>
                  <a:lnTo>
                    <a:pt x="6223960" y="2629537"/>
                  </a:lnTo>
                  <a:lnTo>
                    <a:pt x="6231228" y="2678576"/>
                  </a:lnTo>
                  <a:lnTo>
                    <a:pt x="6237739" y="2727888"/>
                  </a:lnTo>
                  <a:lnTo>
                    <a:pt x="6243488" y="2777467"/>
                  </a:lnTo>
                  <a:lnTo>
                    <a:pt x="6248467" y="2827308"/>
                  </a:lnTo>
                  <a:lnTo>
                    <a:pt x="6252670" y="2877406"/>
                  </a:lnTo>
                  <a:lnTo>
                    <a:pt x="6256091" y="2927755"/>
                  </a:lnTo>
                  <a:lnTo>
                    <a:pt x="6258724" y="2978351"/>
                  </a:lnTo>
                  <a:lnTo>
                    <a:pt x="6260657" y="3033932"/>
                  </a:lnTo>
                  <a:lnTo>
                    <a:pt x="6261600" y="3080260"/>
                  </a:lnTo>
                  <a:lnTo>
                    <a:pt x="6261600" y="10049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2942" y="386130"/>
              <a:ext cx="5653124" cy="56515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689610" cy="10287000"/>
            </a:xfrm>
            <a:custGeom>
              <a:avLst/>
              <a:gdLst/>
              <a:ahLst/>
              <a:cxnLst/>
              <a:rect l="l" t="t" r="r" b="b"/>
              <a:pathLst>
                <a:path w="689610" h="10287000">
                  <a:moveTo>
                    <a:pt x="688997" y="0"/>
                  </a:moveTo>
                  <a:lnTo>
                    <a:pt x="688997" y="10286999"/>
                  </a:lnTo>
                  <a:lnTo>
                    <a:pt x="0" y="10286999"/>
                  </a:lnTo>
                  <a:lnTo>
                    <a:pt x="0" y="0"/>
                  </a:lnTo>
                  <a:lnTo>
                    <a:pt x="688997" y="0"/>
                  </a:lnTo>
                  <a:close/>
                </a:path>
              </a:pathLst>
            </a:custGeom>
            <a:solidFill>
              <a:srgbClr val="D8B88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90949" y="1640661"/>
              <a:ext cx="8372489" cy="86010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491931" y="5015816"/>
              <a:ext cx="1684020" cy="1697355"/>
            </a:xfrm>
            <a:custGeom>
              <a:avLst/>
              <a:gdLst/>
              <a:ahLst/>
              <a:cxnLst/>
              <a:rect l="l" t="t" r="r" b="b"/>
              <a:pathLst>
                <a:path w="1684020" h="1697354">
                  <a:moveTo>
                    <a:pt x="1232408" y="1213795"/>
                  </a:moveTo>
                  <a:lnTo>
                    <a:pt x="1216357" y="1168347"/>
                  </a:lnTo>
                  <a:lnTo>
                    <a:pt x="1217776" y="1143979"/>
                  </a:lnTo>
                  <a:lnTo>
                    <a:pt x="1233028" y="1145716"/>
                  </a:lnTo>
                  <a:lnTo>
                    <a:pt x="1258477" y="1178585"/>
                  </a:lnTo>
                  <a:lnTo>
                    <a:pt x="1281708" y="1211246"/>
                  </a:lnTo>
                  <a:lnTo>
                    <a:pt x="1313529" y="1247557"/>
                  </a:lnTo>
                  <a:lnTo>
                    <a:pt x="1351731" y="1285593"/>
                  </a:lnTo>
                  <a:lnTo>
                    <a:pt x="1394101" y="1323426"/>
                  </a:lnTo>
                  <a:lnTo>
                    <a:pt x="1438428" y="1359132"/>
                  </a:lnTo>
                  <a:lnTo>
                    <a:pt x="1482501" y="1390784"/>
                  </a:lnTo>
                  <a:lnTo>
                    <a:pt x="1524108" y="1416456"/>
                  </a:lnTo>
                  <a:lnTo>
                    <a:pt x="1561038" y="1434223"/>
                  </a:lnTo>
                  <a:lnTo>
                    <a:pt x="1625286" y="1456198"/>
                  </a:lnTo>
                  <a:lnTo>
                    <a:pt x="1660250" y="1461777"/>
                  </a:lnTo>
                  <a:lnTo>
                    <a:pt x="1666618" y="1461372"/>
                  </a:lnTo>
                  <a:lnTo>
                    <a:pt x="1673224" y="1464343"/>
                  </a:lnTo>
                  <a:lnTo>
                    <a:pt x="1679178" y="1470049"/>
                  </a:lnTo>
                  <a:lnTo>
                    <a:pt x="1683590" y="1477851"/>
                  </a:lnTo>
                  <a:lnTo>
                    <a:pt x="1677705" y="1491284"/>
                  </a:lnTo>
                  <a:lnTo>
                    <a:pt x="1614086" y="1523698"/>
                  </a:lnTo>
                  <a:lnTo>
                    <a:pt x="1571714" y="1539370"/>
                  </a:lnTo>
                  <a:lnTo>
                    <a:pt x="1505113" y="1562473"/>
                  </a:lnTo>
                  <a:lnTo>
                    <a:pt x="1466390" y="1575621"/>
                  </a:lnTo>
                  <a:lnTo>
                    <a:pt x="1406515" y="1421029"/>
                  </a:lnTo>
                  <a:lnTo>
                    <a:pt x="1382422" y="1400208"/>
                  </a:lnTo>
                  <a:lnTo>
                    <a:pt x="1349743" y="1373211"/>
                  </a:lnTo>
                  <a:lnTo>
                    <a:pt x="1316029" y="1338111"/>
                  </a:lnTo>
                  <a:lnTo>
                    <a:pt x="1283653" y="1297868"/>
                  </a:lnTo>
                  <a:lnTo>
                    <a:pt x="1254988" y="1255443"/>
                  </a:lnTo>
                  <a:lnTo>
                    <a:pt x="1232408" y="1213795"/>
                  </a:lnTo>
                  <a:close/>
                </a:path>
                <a:path w="1684020" h="1697354">
                  <a:moveTo>
                    <a:pt x="181981" y="542603"/>
                  </a:moveTo>
                  <a:lnTo>
                    <a:pt x="81246" y="282514"/>
                  </a:lnTo>
                  <a:lnTo>
                    <a:pt x="107272" y="338464"/>
                  </a:lnTo>
                  <a:lnTo>
                    <a:pt x="139495" y="389868"/>
                  </a:lnTo>
                  <a:lnTo>
                    <a:pt x="176806" y="436797"/>
                  </a:lnTo>
                  <a:lnTo>
                    <a:pt x="218099" y="479324"/>
                  </a:lnTo>
                  <a:lnTo>
                    <a:pt x="262268" y="517520"/>
                  </a:lnTo>
                  <a:lnTo>
                    <a:pt x="308205" y="551457"/>
                  </a:lnTo>
                  <a:lnTo>
                    <a:pt x="354803" y="581208"/>
                  </a:lnTo>
                  <a:lnTo>
                    <a:pt x="400957" y="606844"/>
                  </a:lnTo>
                  <a:lnTo>
                    <a:pt x="445558" y="628437"/>
                  </a:lnTo>
                  <a:lnTo>
                    <a:pt x="487500" y="646059"/>
                  </a:lnTo>
                  <a:lnTo>
                    <a:pt x="525677" y="659782"/>
                  </a:lnTo>
                  <a:lnTo>
                    <a:pt x="586306" y="675818"/>
                  </a:lnTo>
                  <a:lnTo>
                    <a:pt x="606545" y="678275"/>
                  </a:lnTo>
                  <a:lnTo>
                    <a:pt x="618590" y="677121"/>
                  </a:lnTo>
                  <a:lnTo>
                    <a:pt x="625871" y="668255"/>
                  </a:lnTo>
                  <a:lnTo>
                    <a:pt x="633305" y="648905"/>
                  </a:lnTo>
                  <a:lnTo>
                    <a:pt x="639821" y="621992"/>
                  </a:lnTo>
                  <a:lnTo>
                    <a:pt x="644347" y="590435"/>
                  </a:lnTo>
                  <a:lnTo>
                    <a:pt x="653434" y="539990"/>
                  </a:lnTo>
                  <a:lnTo>
                    <a:pt x="667942" y="492895"/>
                  </a:lnTo>
                  <a:lnTo>
                    <a:pt x="687530" y="449430"/>
                  </a:lnTo>
                  <a:lnTo>
                    <a:pt x="711856" y="409878"/>
                  </a:lnTo>
                  <a:lnTo>
                    <a:pt x="740580" y="374520"/>
                  </a:lnTo>
                  <a:lnTo>
                    <a:pt x="773361" y="343639"/>
                  </a:lnTo>
                  <a:lnTo>
                    <a:pt x="809859" y="317516"/>
                  </a:lnTo>
                  <a:lnTo>
                    <a:pt x="849731" y="296433"/>
                  </a:lnTo>
                  <a:lnTo>
                    <a:pt x="857515" y="293574"/>
                  </a:lnTo>
                  <a:lnTo>
                    <a:pt x="861910" y="291960"/>
                  </a:lnTo>
                  <a:lnTo>
                    <a:pt x="868075" y="289695"/>
                  </a:lnTo>
                  <a:lnTo>
                    <a:pt x="873247" y="287795"/>
                  </a:lnTo>
                  <a:lnTo>
                    <a:pt x="878833" y="285743"/>
                  </a:lnTo>
                  <a:lnTo>
                    <a:pt x="884559" y="283640"/>
                  </a:lnTo>
                  <a:lnTo>
                    <a:pt x="890052" y="281622"/>
                  </a:lnTo>
                  <a:lnTo>
                    <a:pt x="892637" y="280672"/>
                  </a:lnTo>
                  <a:lnTo>
                    <a:pt x="938237" y="270516"/>
                  </a:lnTo>
                  <a:lnTo>
                    <a:pt x="986190" y="266244"/>
                  </a:lnTo>
                  <a:lnTo>
                    <a:pt x="1036153" y="268141"/>
                  </a:lnTo>
                  <a:lnTo>
                    <a:pt x="1079893" y="275452"/>
                  </a:lnTo>
                  <a:lnTo>
                    <a:pt x="1117340" y="287746"/>
                  </a:lnTo>
                  <a:lnTo>
                    <a:pt x="1173503" y="325276"/>
                  </a:lnTo>
                  <a:lnTo>
                    <a:pt x="1204946" y="376709"/>
                  </a:lnTo>
                  <a:lnTo>
                    <a:pt x="1211970" y="438025"/>
                  </a:lnTo>
                  <a:lnTo>
                    <a:pt x="1206419" y="471133"/>
                  </a:lnTo>
                  <a:lnTo>
                    <a:pt x="1200277" y="489261"/>
                  </a:lnTo>
                  <a:lnTo>
                    <a:pt x="1156613" y="376525"/>
                  </a:lnTo>
                  <a:lnTo>
                    <a:pt x="1144129" y="358489"/>
                  </a:lnTo>
                  <a:lnTo>
                    <a:pt x="1125555" y="343176"/>
                  </a:lnTo>
                  <a:lnTo>
                    <a:pt x="1100613" y="331009"/>
                  </a:lnTo>
                  <a:lnTo>
                    <a:pt x="1069026" y="322413"/>
                  </a:lnTo>
                  <a:lnTo>
                    <a:pt x="1030518" y="317811"/>
                  </a:lnTo>
                  <a:lnTo>
                    <a:pt x="984368" y="318377"/>
                  </a:lnTo>
                  <a:lnTo>
                    <a:pt x="940438" y="325201"/>
                  </a:lnTo>
                  <a:lnTo>
                    <a:pt x="900651" y="337500"/>
                  </a:lnTo>
                  <a:lnTo>
                    <a:pt x="899068" y="337989"/>
                  </a:lnTo>
                  <a:lnTo>
                    <a:pt x="860596" y="356450"/>
                  </a:lnTo>
                  <a:lnTo>
                    <a:pt x="825361" y="380290"/>
                  </a:lnTo>
                  <a:lnTo>
                    <a:pt x="793704" y="409216"/>
                  </a:lnTo>
                  <a:lnTo>
                    <a:pt x="765962" y="442936"/>
                  </a:lnTo>
                  <a:lnTo>
                    <a:pt x="742475" y="481155"/>
                  </a:lnTo>
                  <a:lnTo>
                    <a:pt x="723582" y="523582"/>
                  </a:lnTo>
                  <a:lnTo>
                    <a:pt x="709623" y="569921"/>
                  </a:lnTo>
                  <a:lnTo>
                    <a:pt x="700936" y="619886"/>
                  </a:lnTo>
                  <a:lnTo>
                    <a:pt x="697883" y="660648"/>
                  </a:lnTo>
                  <a:lnTo>
                    <a:pt x="702490" y="681640"/>
                  </a:lnTo>
                  <a:lnTo>
                    <a:pt x="737656" y="772435"/>
                  </a:lnTo>
                  <a:lnTo>
                    <a:pt x="724605" y="773500"/>
                  </a:lnTo>
                  <a:lnTo>
                    <a:pt x="714141" y="775790"/>
                  </a:lnTo>
                  <a:lnTo>
                    <a:pt x="713998" y="775821"/>
                  </a:lnTo>
                  <a:lnTo>
                    <a:pt x="710192" y="784819"/>
                  </a:lnTo>
                  <a:lnTo>
                    <a:pt x="712988" y="801918"/>
                  </a:lnTo>
                  <a:lnTo>
                    <a:pt x="722192" y="828543"/>
                  </a:lnTo>
                  <a:lnTo>
                    <a:pt x="852494" y="1164973"/>
                  </a:lnTo>
                  <a:lnTo>
                    <a:pt x="835447" y="1145963"/>
                  </a:lnTo>
                  <a:lnTo>
                    <a:pt x="805586" y="1109176"/>
                  </a:lnTo>
                  <a:lnTo>
                    <a:pt x="777791" y="1071204"/>
                  </a:lnTo>
                  <a:lnTo>
                    <a:pt x="752131" y="1032122"/>
                  </a:lnTo>
                  <a:lnTo>
                    <a:pt x="728672" y="992003"/>
                  </a:lnTo>
                  <a:lnTo>
                    <a:pt x="637731" y="767194"/>
                  </a:lnTo>
                  <a:lnTo>
                    <a:pt x="613240" y="762411"/>
                  </a:lnTo>
                  <a:lnTo>
                    <a:pt x="546647" y="747676"/>
                  </a:lnTo>
                  <a:lnTo>
                    <a:pt x="505683" y="735951"/>
                  </a:lnTo>
                  <a:lnTo>
                    <a:pt x="460367" y="720138"/>
                  </a:lnTo>
                  <a:lnTo>
                    <a:pt x="411271" y="699352"/>
                  </a:lnTo>
                  <a:lnTo>
                    <a:pt x="358962" y="672706"/>
                  </a:lnTo>
                  <a:lnTo>
                    <a:pt x="304012" y="639313"/>
                  </a:lnTo>
                  <a:lnTo>
                    <a:pt x="246990" y="598287"/>
                  </a:lnTo>
                  <a:lnTo>
                    <a:pt x="188466" y="548742"/>
                  </a:lnTo>
                  <a:lnTo>
                    <a:pt x="181981" y="542603"/>
                  </a:lnTo>
                  <a:close/>
                </a:path>
                <a:path w="1684020" h="1697354">
                  <a:moveTo>
                    <a:pt x="737656" y="772435"/>
                  </a:moveTo>
                  <a:lnTo>
                    <a:pt x="702490" y="681640"/>
                  </a:lnTo>
                  <a:lnTo>
                    <a:pt x="719649" y="689081"/>
                  </a:lnTo>
                  <a:lnTo>
                    <a:pt x="754248" y="689190"/>
                  </a:lnTo>
                  <a:lnTo>
                    <a:pt x="801536" y="685283"/>
                  </a:lnTo>
                  <a:lnTo>
                    <a:pt x="847124" y="677319"/>
                  </a:lnTo>
                  <a:lnTo>
                    <a:pt x="890801" y="665711"/>
                  </a:lnTo>
                  <a:lnTo>
                    <a:pt x="930422" y="651547"/>
                  </a:lnTo>
                  <a:lnTo>
                    <a:pt x="971249" y="633270"/>
                  </a:lnTo>
                  <a:lnTo>
                    <a:pt x="1007465" y="613286"/>
                  </a:lnTo>
                  <a:lnTo>
                    <a:pt x="1040640" y="591358"/>
                  </a:lnTo>
                  <a:lnTo>
                    <a:pt x="1096756" y="543367"/>
                  </a:lnTo>
                  <a:lnTo>
                    <a:pt x="1137380" y="492691"/>
                  </a:lnTo>
                  <a:lnTo>
                    <a:pt x="1160295" y="442724"/>
                  </a:lnTo>
                  <a:lnTo>
                    <a:pt x="1164419" y="419066"/>
                  </a:lnTo>
                  <a:lnTo>
                    <a:pt x="1163284" y="396859"/>
                  </a:lnTo>
                  <a:lnTo>
                    <a:pt x="1156613" y="376525"/>
                  </a:lnTo>
                  <a:lnTo>
                    <a:pt x="1200277" y="489261"/>
                  </a:lnTo>
                  <a:lnTo>
                    <a:pt x="1177379" y="539736"/>
                  </a:lnTo>
                  <a:lnTo>
                    <a:pt x="1153965" y="574226"/>
                  </a:lnTo>
                  <a:lnTo>
                    <a:pt x="1124673" y="608172"/>
                  </a:lnTo>
                  <a:lnTo>
                    <a:pt x="1089539" y="641070"/>
                  </a:lnTo>
                  <a:lnTo>
                    <a:pt x="1048603" y="672420"/>
                  </a:lnTo>
                  <a:lnTo>
                    <a:pt x="1001900" y="701717"/>
                  </a:lnTo>
                  <a:lnTo>
                    <a:pt x="967043" y="717573"/>
                  </a:lnTo>
                  <a:lnTo>
                    <a:pt x="924125" y="732498"/>
                  </a:lnTo>
                  <a:lnTo>
                    <a:pt x="923134" y="732843"/>
                  </a:lnTo>
                  <a:lnTo>
                    <a:pt x="920326" y="733819"/>
                  </a:lnTo>
                  <a:lnTo>
                    <a:pt x="867235" y="748994"/>
                  </a:lnTo>
                  <a:lnTo>
                    <a:pt x="813259" y="761639"/>
                  </a:lnTo>
                  <a:lnTo>
                    <a:pt x="763886" y="770295"/>
                  </a:lnTo>
                  <a:lnTo>
                    <a:pt x="737656" y="772435"/>
                  </a:lnTo>
                  <a:close/>
                </a:path>
                <a:path w="1684020" h="1697354">
                  <a:moveTo>
                    <a:pt x="852494" y="1164973"/>
                  </a:moveTo>
                  <a:lnTo>
                    <a:pt x="722192" y="828543"/>
                  </a:lnTo>
                  <a:lnTo>
                    <a:pt x="739826" y="870514"/>
                  </a:lnTo>
                  <a:lnTo>
                    <a:pt x="759849" y="911551"/>
                  </a:lnTo>
                  <a:lnTo>
                    <a:pt x="782251" y="951644"/>
                  </a:lnTo>
                  <a:lnTo>
                    <a:pt x="807017" y="990784"/>
                  </a:lnTo>
                  <a:lnTo>
                    <a:pt x="834138" y="1028961"/>
                  </a:lnTo>
                  <a:lnTo>
                    <a:pt x="863600" y="1066167"/>
                  </a:lnTo>
                  <a:lnTo>
                    <a:pt x="895391" y="1102391"/>
                  </a:lnTo>
                  <a:lnTo>
                    <a:pt x="929500" y="1137625"/>
                  </a:lnTo>
                  <a:lnTo>
                    <a:pt x="965915" y="1171859"/>
                  </a:lnTo>
                  <a:lnTo>
                    <a:pt x="1004623" y="1205084"/>
                  </a:lnTo>
                  <a:lnTo>
                    <a:pt x="1045613" y="1237290"/>
                  </a:lnTo>
                  <a:lnTo>
                    <a:pt x="1088872" y="1268467"/>
                  </a:lnTo>
                  <a:lnTo>
                    <a:pt x="1134389" y="1298607"/>
                  </a:lnTo>
                  <a:lnTo>
                    <a:pt x="1182152" y="1327700"/>
                  </a:lnTo>
                  <a:lnTo>
                    <a:pt x="1232148" y="1355737"/>
                  </a:lnTo>
                  <a:lnTo>
                    <a:pt x="1284366" y="1382708"/>
                  </a:lnTo>
                  <a:lnTo>
                    <a:pt x="1341444" y="1409132"/>
                  </a:lnTo>
                  <a:lnTo>
                    <a:pt x="1382907" y="1424792"/>
                  </a:lnTo>
                  <a:lnTo>
                    <a:pt x="1405637" y="1428991"/>
                  </a:lnTo>
                  <a:lnTo>
                    <a:pt x="1406515" y="1421029"/>
                  </a:lnTo>
                  <a:lnTo>
                    <a:pt x="1466390" y="1575621"/>
                  </a:lnTo>
                  <a:lnTo>
                    <a:pt x="1464332" y="1576320"/>
                  </a:lnTo>
                  <a:lnTo>
                    <a:pt x="1462889" y="1576810"/>
                  </a:lnTo>
                  <a:lnTo>
                    <a:pt x="1461442" y="1577301"/>
                  </a:lnTo>
                  <a:lnTo>
                    <a:pt x="1459283" y="1578034"/>
                  </a:lnTo>
                  <a:lnTo>
                    <a:pt x="1426736" y="1494001"/>
                  </a:lnTo>
                  <a:lnTo>
                    <a:pt x="1398753" y="1489866"/>
                  </a:lnTo>
                  <a:lnTo>
                    <a:pt x="1325705" y="1471259"/>
                  </a:lnTo>
                  <a:lnTo>
                    <a:pt x="1267466" y="1448563"/>
                  </a:lnTo>
                  <a:lnTo>
                    <a:pt x="1185967" y="1411458"/>
                  </a:lnTo>
                  <a:lnTo>
                    <a:pt x="1140567" y="1388681"/>
                  </a:lnTo>
                  <a:lnTo>
                    <a:pt x="1096621" y="1364050"/>
                  </a:lnTo>
                  <a:lnTo>
                    <a:pt x="1054199" y="1337639"/>
                  </a:lnTo>
                  <a:lnTo>
                    <a:pt x="1013367" y="1309523"/>
                  </a:lnTo>
                  <a:lnTo>
                    <a:pt x="974194" y="1279775"/>
                  </a:lnTo>
                  <a:lnTo>
                    <a:pt x="936747" y="1248471"/>
                  </a:lnTo>
                  <a:lnTo>
                    <a:pt x="901095" y="1215685"/>
                  </a:lnTo>
                  <a:lnTo>
                    <a:pt x="867306" y="1181491"/>
                  </a:lnTo>
                  <a:lnTo>
                    <a:pt x="852494" y="1164973"/>
                  </a:lnTo>
                  <a:close/>
                </a:path>
                <a:path w="1684020" h="1697354">
                  <a:moveTo>
                    <a:pt x="1180243" y="1694122"/>
                  </a:moveTo>
                  <a:lnTo>
                    <a:pt x="1181203" y="1681448"/>
                  </a:lnTo>
                  <a:lnTo>
                    <a:pt x="1196101" y="1659608"/>
                  </a:lnTo>
                  <a:lnTo>
                    <a:pt x="1226633" y="1629468"/>
                  </a:lnTo>
                  <a:lnTo>
                    <a:pt x="1226770" y="1629332"/>
                  </a:lnTo>
                  <a:lnTo>
                    <a:pt x="1275040" y="1591351"/>
                  </a:lnTo>
                  <a:lnTo>
                    <a:pt x="1342743" y="1546395"/>
                  </a:lnTo>
                  <a:lnTo>
                    <a:pt x="1426736" y="1494001"/>
                  </a:lnTo>
                  <a:lnTo>
                    <a:pt x="1459283" y="1578034"/>
                  </a:lnTo>
                  <a:lnTo>
                    <a:pt x="1446351" y="1582425"/>
                  </a:lnTo>
                  <a:lnTo>
                    <a:pt x="1443592" y="1583367"/>
                  </a:lnTo>
                  <a:lnTo>
                    <a:pt x="1390446" y="1602112"/>
                  </a:lnTo>
                  <a:lnTo>
                    <a:pt x="1388887" y="1602662"/>
                  </a:lnTo>
                  <a:lnTo>
                    <a:pt x="1385089" y="1604001"/>
                  </a:lnTo>
                  <a:lnTo>
                    <a:pt x="1326939" y="1626396"/>
                  </a:lnTo>
                  <a:lnTo>
                    <a:pt x="1278794" y="1648224"/>
                  </a:lnTo>
                  <a:lnTo>
                    <a:pt x="1242687" y="1669849"/>
                  </a:lnTo>
                  <a:lnTo>
                    <a:pt x="1212816" y="1689053"/>
                  </a:lnTo>
                  <a:lnTo>
                    <a:pt x="1194646" y="1695708"/>
                  </a:lnTo>
                  <a:lnTo>
                    <a:pt x="1191391" y="1696901"/>
                  </a:lnTo>
                  <a:lnTo>
                    <a:pt x="1180243" y="1694122"/>
                  </a:lnTo>
                  <a:close/>
                </a:path>
                <a:path w="1684020" h="1697354">
                  <a:moveTo>
                    <a:pt x="689534" y="910963"/>
                  </a:moveTo>
                  <a:lnTo>
                    <a:pt x="672187" y="866175"/>
                  </a:lnTo>
                  <a:lnTo>
                    <a:pt x="637731" y="767194"/>
                  </a:lnTo>
                  <a:lnTo>
                    <a:pt x="713132" y="961875"/>
                  </a:lnTo>
                  <a:lnTo>
                    <a:pt x="707483" y="950923"/>
                  </a:lnTo>
                  <a:lnTo>
                    <a:pt x="689534" y="910963"/>
                  </a:lnTo>
                  <a:close/>
                </a:path>
                <a:path w="1684020" h="1697354">
                  <a:moveTo>
                    <a:pt x="30412" y="309847"/>
                  </a:moveTo>
                  <a:lnTo>
                    <a:pt x="14970" y="266203"/>
                  </a:lnTo>
                  <a:lnTo>
                    <a:pt x="4253" y="229677"/>
                  </a:lnTo>
                  <a:lnTo>
                    <a:pt x="0" y="205308"/>
                  </a:lnTo>
                  <a:lnTo>
                    <a:pt x="45" y="148247"/>
                  </a:lnTo>
                  <a:lnTo>
                    <a:pt x="6714" y="98401"/>
                  </a:lnTo>
                  <a:lnTo>
                    <a:pt x="19490" y="57362"/>
                  </a:lnTo>
                  <a:lnTo>
                    <a:pt x="64516" y="1850"/>
                  </a:lnTo>
                  <a:lnTo>
                    <a:pt x="80475" y="0"/>
                  </a:lnTo>
                  <a:lnTo>
                    <a:pt x="83823" y="19386"/>
                  </a:lnTo>
                  <a:lnTo>
                    <a:pt x="72647" y="58224"/>
                  </a:lnTo>
                  <a:lnTo>
                    <a:pt x="58369" y="100006"/>
                  </a:lnTo>
                  <a:lnTo>
                    <a:pt x="52142" y="141112"/>
                  </a:lnTo>
                  <a:lnTo>
                    <a:pt x="53926" y="183730"/>
                  </a:lnTo>
                  <a:lnTo>
                    <a:pt x="63682" y="230043"/>
                  </a:lnTo>
                  <a:lnTo>
                    <a:pt x="81367" y="282239"/>
                  </a:lnTo>
                  <a:lnTo>
                    <a:pt x="81246" y="282514"/>
                  </a:lnTo>
                  <a:lnTo>
                    <a:pt x="181981" y="542603"/>
                  </a:lnTo>
                  <a:lnTo>
                    <a:pt x="147976" y="510415"/>
                  </a:lnTo>
                  <a:lnTo>
                    <a:pt x="117201" y="476752"/>
                  </a:lnTo>
                  <a:lnTo>
                    <a:pt x="92708" y="442935"/>
                  </a:lnTo>
                  <a:lnTo>
                    <a:pt x="71065" y="404146"/>
                  </a:lnTo>
                  <a:lnTo>
                    <a:pt x="48840" y="355566"/>
                  </a:lnTo>
                  <a:lnTo>
                    <a:pt x="30412" y="3098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90943" y="1095583"/>
              <a:ext cx="5574665" cy="545465"/>
            </a:xfrm>
            <a:custGeom>
              <a:avLst/>
              <a:gdLst/>
              <a:ahLst/>
              <a:cxnLst/>
              <a:rect l="l" t="t" r="r" b="b"/>
              <a:pathLst>
                <a:path w="5574665" h="545464">
                  <a:moveTo>
                    <a:pt x="5470159" y="545080"/>
                  </a:moveTo>
                  <a:lnTo>
                    <a:pt x="104774" y="545080"/>
                  </a:lnTo>
                  <a:lnTo>
                    <a:pt x="63991" y="536845"/>
                  </a:lnTo>
                  <a:lnTo>
                    <a:pt x="30687" y="514391"/>
                  </a:lnTo>
                  <a:lnTo>
                    <a:pt x="8233" y="481087"/>
                  </a:lnTo>
                  <a:lnTo>
                    <a:pt x="0" y="440303"/>
                  </a:lnTo>
                  <a:lnTo>
                    <a:pt x="0" y="104774"/>
                  </a:lnTo>
                  <a:lnTo>
                    <a:pt x="8233" y="63991"/>
                  </a:lnTo>
                  <a:lnTo>
                    <a:pt x="30687" y="30687"/>
                  </a:lnTo>
                  <a:lnTo>
                    <a:pt x="63991" y="8233"/>
                  </a:lnTo>
                  <a:lnTo>
                    <a:pt x="104774" y="0"/>
                  </a:lnTo>
                  <a:lnTo>
                    <a:pt x="5470159" y="0"/>
                  </a:lnTo>
                  <a:lnTo>
                    <a:pt x="5510951" y="8233"/>
                  </a:lnTo>
                  <a:lnTo>
                    <a:pt x="5544260" y="30687"/>
                  </a:lnTo>
                  <a:lnTo>
                    <a:pt x="5566715" y="63991"/>
                  </a:lnTo>
                  <a:lnTo>
                    <a:pt x="5574298" y="101549"/>
                  </a:lnTo>
                  <a:lnTo>
                    <a:pt x="5574298" y="443529"/>
                  </a:lnTo>
                  <a:lnTo>
                    <a:pt x="5566715" y="481087"/>
                  </a:lnTo>
                  <a:lnTo>
                    <a:pt x="5544260" y="514391"/>
                  </a:lnTo>
                  <a:lnTo>
                    <a:pt x="5510951" y="536845"/>
                  </a:lnTo>
                  <a:lnTo>
                    <a:pt x="5470159" y="545080"/>
                  </a:lnTo>
                  <a:close/>
                </a:path>
              </a:pathLst>
            </a:custGeom>
            <a:solidFill>
              <a:srgbClr val="D8B884">
                <a:alpha val="659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320242" y="6272443"/>
            <a:ext cx="5678805" cy="36582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94335" algn="ctr">
              <a:lnSpc>
                <a:spcPct val="100000"/>
              </a:lnSpc>
              <a:spcBef>
                <a:spcPts val="110"/>
              </a:spcBef>
            </a:pPr>
            <a:r>
              <a:rPr sz="4150" b="1" spc="229" dirty="0">
                <a:solidFill>
                  <a:srgbClr val="D8B884"/>
                </a:solidFill>
                <a:latin typeface="Trebuchet MS"/>
                <a:cs typeface="Trebuchet MS"/>
              </a:rPr>
              <a:t>Salle</a:t>
            </a:r>
            <a:r>
              <a:rPr sz="4150" b="1" spc="-360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4150" b="1" spc="285" dirty="0">
                <a:solidFill>
                  <a:srgbClr val="D8B884"/>
                </a:solidFill>
                <a:latin typeface="Trebuchet MS"/>
                <a:cs typeface="Trebuchet MS"/>
              </a:rPr>
              <a:t>de</a:t>
            </a:r>
            <a:r>
              <a:rPr sz="4150" b="1" spc="-360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4150" b="1" spc="310" dirty="0">
                <a:solidFill>
                  <a:srgbClr val="D8B884"/>
                </a:solidFill>
                <a:latin typeface="Trebuchet MS"/>
                <a:cs typeface="Trebuchet MS"/>
              </a:rPr>
              <a:t>bain</a:t>
            </a:r>
            <a:endParaRPr sz="4150" b="1" dirty="0">
              <a:solidFill>
                <a:srgbClr val="D8B884"/>
              </a:solidFill>
              <a:latin typeface="Trebuchet MS"/>
              <a:cs typeface="Trebuchet MS"/>
            </a:endParaRPr>
          </a:p>
          <a:p>
            <a:pPr marL="12700" marR="5080" algn="just">
              <a:lnSpc>
                <a:spcPct val="114300"/>
              </a:lnSpc>
              <a:spcBef>
                <a:spcPts val="2010"/>
              </a:spcBef>
            </a:pP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Salle</a:t>
            </a:r>
            <a:r>
              <a:rPr sz="1750" i="1" spc="10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spc="65" dirty="0">
                <a:solidFill>
                  <a:srgbClr val="34608D"/>
                </a:solidFill>
                <a:latin typeface="Verdana"/>
                <a:cs typeface="Verdana"/>
              </a:rPr>
              <a:t>de</a:t>
            </a:r>
            <a:r>
              <a:rPr sz="1750" i="1" spc="10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bain</a:t>
            </a:r>
            <a:r>
              <a:rPr sz="1750" i="1" spc="10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entièrement</a:t>
            </a:r>
            <a:r>
              <a:rPr sz="1750" i="1" spc="10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repensée</a:t>
            </a:r>
            <a:r>
              <a:rPr sz="1750" i="1" spc="10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spc="50" dirty="0">
                <a:solidFill>
                  <a:srgbClr val="34608D"/>
                </a:solidFill>
                <a:latin typeface="Verdana"/>
                <a:cs typeface="Verdana"/>
              </a:rPr>
              <a:t>dans</a:t>
            </a:r>
            <a:r>
              <a:rPr sz="1750" i="1" spc="10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spc="-25" dirty="0">
                <a:solidFill>
                  <a:srgbClr val="34608D"/>
                </a:solidFill>
                <a:latin typeface="Verdana"/>
                <a:cs typeface="Verdana"/>
              </a:rPr>
              <a:t>un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esprit</a:t>
            </a:r>
            <a:r>
              <a:rPr sz="1750" i="1" spc="10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moderne</a:t>
            </a:r>
            <a:r>
              <a:rPr sz="1750" i="1" spc="10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et</a:t>
            </a:r>
            <a:r>
              <a:rPr sz="1750" i="1" spc="10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20" dirty="0">
                <a:solidFill>
                  <a:srgbClr val="34608D"/>
                </a:solidFill>
                <a:latin typeface="Verdana"/>
                <a:cs typeface="Verdana"/>
              </a:rPr>
              <a:t>raffiné.</a:t>
            </a:r>
            <a:r>
              <a:rPr sz="1750" i="1" spc="11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L’ancienne</a:t>
            </a:r>
            <a:r>
              <a:rPr sz="1750" i="1" spc="10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baignoire</a:t>
            </a:r>
            <a:r>
              <a:rPr sz="1750" i="1" spc="10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25" dirty="0">
                <a:solidFill>
                  <a:srgbClr val="34608D"/>
                </a:solidFill>
                <a:latin typeface="Verdana"/>
                <a:cs typeface="Verdana"/>
              </a:rPr>
              <a:t>et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la</a:t>
            </a:r>
            <a:r>
              <a:rPr sz="1750" i="1" spc="38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vasque</a:t>
            </a:r>
            <a:r>
              <a:rPr sz="1750" i="1" spc="38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d’origine</a:t>
            </a:r>
            <a:r>
              <a:rPr sz="1750" i="1" spc="38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ont</a:t>
            </a:r>
            <a:r>
              <a:rPr sz="1750" i="1" spc="38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été</a:t>
            </a:r>
            <a:r>
              <a:rPr sz="1750" i="1" spc="38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remplacées</a:t>
            </a:r>
            <a:r>
              <a:rPr sz="1750" i="1" spc="38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par</a:t>
            </a:r>
            <a:r>
              <a:rPr sz="1750" i="1" spc="38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25" dirty="0">
                <a:solidFill>
                  <a:srgbClr val="34608D"/>
                </a:solidFill>
                <a:latin typeface="Verdana"/>
                <a:cs typeface="Verdana"/>
              </a:rPr>
              <a:t>une </a:t>
            </a:r>
            <a:r>
              <a:rPr sz="1750" i="1" spc="50" dirty="0">
                <a:solidFill>
                  <a:srgbClr val="34608D"/>
                </a:solidFill>
                <a:latin typeface="Verdana"/>
                <a:cs typeface="Verdana"/>
              </a:rPr>
              <a:t>douche</a:t>
            </a:r>
            <a:r>
              <a:rPr sz="1750" i="1" spc="18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contemporaine</a:t>
            </a:r>
            <a:r>
              <a:rPr sz="1750" i="1" spc="190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et</a:t>
            </a:r>
            <a:r>
              <a:rPr sz="1750" i="1" spc="190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un</a:t>
            </a:r>
            <a:r>
              <a:rPr sz="1750" i="1" spc="190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spc="50" dirty="0">
                <a:solidFill>
                  <a:srgbClr val="34608D"/>
                </a:solidFill>
                <a:latin typeface="Verdana"/>
                <a:cs typeface="Verdana"/>
              </a:rPr>
              <a:t>meuble-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vasque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design.</a:t>
            </a:r>
            <a:r>
              <a:rPr sz="1750" i="1" spc="340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Les</a:t>
            </a:r>
            <a:r>
              <a:rPr sz="1750" i="1" spc="340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murs</a:t>
            </a:r>
            <a:r>
              <a:rPr sz="1750" i="1" spc="3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et</a:t>
            </a:r>
            <a:r>
              <a:rPr sz="1750" i="1" spc="340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le</a:t>
            </a:r>
            <a:r>
              <a:rPr sz="1750" i="1" spc="340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carrelage</a:t>
            </a:r>
            <a:r>
              <a:rPr sz="1750" i="1" spc="3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ont</a:t>
            </a:r>
            <a:r>
              <a:rPr sz="1750" i="1" spc="340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spc="-25" dirty="0">
                <a:solidFill>
                  <a:srgbClr val="34608D"/>
                </a:solidFill>
                <a:latin typeface="Verdana"/>
                <a:cs typeface="Verdana"/>
              </a:rPr>
              <a:t>été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intégralement</a:t>
            </a:r>
            <a:r>
              <a:rPr sz="1750" i="1" spc="270" dirty="0">
                <a:solidFill>
                  <a:srgbClr val="34608D"/>
                </a:solidFill>
                <a:latin typeface="Verdana"/>
                <a:cs typeface="Verdana"/>
              </a:rPr>
              <a:t>  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refaits,</a:t>
            </a:r>
            <a:r>
              <a:rPr sz="1750" i="1" spc="270" dirty="0">
                <a:solidFill>
                  <a:srgbClr val="34608D"/>
                </a:solidFill>
                <a:latin typeface="Verdana"/>
                <a:cs typeface="Verdana"/>
              </a:rPr>
              <a:t>    </a:t>
            </a:r>
            <a:r>
              <a:rPr sz="1750" i="1" spc="80" dirty="0">
                <a:solidFill>
                  <a:srgbClr val="34608D"/>
                </a:solidFill>
                <a:latin typeface="Verdana"/>
                <a:cs typeface="Verdana"/>
              </a:rPr>
              <a:t>accompagnés</a:t>
            </a:r>
            <a:r>
              <a:rPr sz="1750" i="1" spc="270" dirty="0">
                <a:solidFill>
                  <a:srgbClr val="34608D"/>
                </a:solidFill>
                <a:latin typeface="Verdana"/>
                <a:cs typeface="Verdana"/>
              </a:rPr>
              <a:t>    </a:t>
            </a:r>
            <a:r>
              <a:rPr sz="1750" i="1" spc="-25" dirty="0">
                <a:solidFill>
                  <a:srgbClr val="34608D"/>
                </a:solidFill>
                <a:latin typeface="Verdana"/>
                <a:cs typeface="Verdana"/>
              </a:rPr>
              <a:t>du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remplacement</a:t>
            </a:r>
            <a:r>
              <a:rPr sz="1750" i="1" spc="70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spc="65" dirty="0">
                <a:solidFill>
                  <a:srgbClr val="34608D"/>
                </a:solidFill>
                <a:latin typeface="Verdana"/>
                <a:cs typeface="Verdana"/>
              </a:rPr>
              <a:t>de</a:t>
            </a:r>
            <a:r>
              <a:rPr sz="1750" i="1" spc="7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la</a:t>
            </a:r>
            <a:r>
              <a:rPr sz="1750" i="1" spc="7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menuiserie</a:t>
            </a:r>
            <a:r>
              <a:rPr sz="1750" i="1" spc="7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pour</a:t>
            </a:r>
            <a:r>
              <a:rPr sz="1750" i="1" spc="7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plus</a:t>
            </a:r>
            <a:r>
              <a:rPr sz="1750" i="1" spc="7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spc="40" dirty="0">
                <a:solidFill>
                  <a:srgbClr val="34608D"/>
                </a:solidFill>
                <a:latin typeface="Verdana"/>
                <a:cs typeface="Verdana"/>
              </a:rPr>
              <a:t>de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confort</a:t>
            </a:r>
            <a:r>
              <a:rPr sz="1750" i="1" spc="8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et</a:t>
            </a:r>
            <a:r>
              <a:rPr sz="1750" i="1" spc="8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spc="65" dirty="0">
                <a:solidFill>
                  <a:srgbClr val="34608D"/>
                </a:solidFill>
                <a:latin typeface="Verdana"/>
                <a:cs typeface="Verdana"/>
              </a:rPr>
              <a:t>de</a:t>
            </a:r>
            <a:r>
              <a:rPr sz="1750" i="1" spc="80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luminosité.</a:t>
            </a:r>
            <a:r>
              <a:rPr sz="1750" i="1" spc="8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Un</a:t>
            </a:r>
            <a:r>
              <a:rPr sz="1750" i="1" spc="8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spc="70" dirty="0">
                <a:solidFill>
                  <a:srgbClr val="34608D"/>
                </a:solidFill>
                <a:latin typeface="Verdana"/>
                <a:cs typeface="Verdana"/>
              </a:rPr>
              <a:t>espace</a:t>
            </a:r>
            <a:r>
              <a:rPr sz="1750" i="1" spc="8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élégant,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fonctionnel</a:t>
            </a:r>
            <a:r>
              <a:rPr sz="1750" i="1" spc="-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et</a:t>
            </a:r>
            <a:r>
              <a:rPr sz="1750" i="1" spc="-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parfaitement</a:t>
            </a:r>
            <a:r>
              <a:rPr sz="1750" i="1" spc="-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rénové.</a:t>
            </a:r>
            <a:endParaRPr sz="1750" dirty="0">
              <a:solidFill>
                <a:srgbClr val="34608D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162566" y="168982"/>
            <a:ext cx="16026770" cy="1459864"/>
          </a:xfrm>
          <a:prstGeom prst="rect">
            <a:avLst/>
          </a:prstGeom>
        </p:spPr>
        <p:txBody>
          <a:bodyPr vert="horz" wrap="square" lIns="0" tIns="823805" rIns="0" bIns="0" rtlCol="0">
            <a:spAutoFit/>
          </a:bodyPr>
          <a:lstStyle/>
          <a:p>
            <a:pPr marL="8406130">
              <a:lnSpc>
                <a:spcPct val="100000"/>
              </a:lnSpc>
              <a:spcBef>
                <a:spcPts val="100"/>
              </a:spcBef>
            </a:pPr>
            <a:r>
              <a:rPr spc="229" dirty="0"/>
              <a:t>Après</a:t>
            </a:r>
            <a:r>
              <a:rPr spc="-310" dirty="0"/>
              <a:t> </a:t>
            </a:r>
            <a:r>
              <a:rPr spc="285" dirty="0"/>
              <a:t>travaux</a:t>
            </a:r>
          </a:p>
        </p:txBody>
      </p:sp>
      <p:pic>
        <p:nvPicPr>
          <p:cNvPr id="12" name="Image 11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CEB5E3F5-8FC0-2922-6EBE-1E62B9AC0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0632" y="118001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688997" y="0"/>
              <a:ext cx="17599025" cy="10287000"/>
            </a:xfrm>
            <a:custGeom>
              <a:avLst/>
              <a:gdLst/>
              <a:ahLst/>
              <a:cxnLst/>
              <a:rect l="l" t="t" r="r" b="b"/>
              <a:pathLst>
                <a:path w="17599025" h="10287000">
                  <a:moveTo>
                    <a:pt x="0" y="10287000"/>
                  </a:moveTo>
                  <a:lnTo>
                    <a:pt x="17599002" y="10287000"/>
                  </a:lnTo>
                  <a:lnTo>
                    <a:pt x="17599002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4F1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28700" y="193993"/>
              <a:ext cx="6261735" cy="10049510"/>
            </a:xfrm>
            <a:custGeom>
              <a:avLst/>
              <a:gdLst/>
              <a:ahLst/>
              <a:cxnLst/>
              <a:rect l="l" t="t" r="r" b="b"/>
              <a:pathLst>
                <a:path w="6261735" h="10049510">
                  <a:moveTo>
                    <a:pt x="6261600" y="10049390"/>
                  </a:moveTo>
                  <a:lnTo>
                    <a:pt x="0" y="10049390"/>
                  </a:lnTo>
                  <a:lnTo>
                    <a:pt x="0" y="3080260"/>
                  </a:lnTo>
                  <a:lnTo>
                    <a:pt x="1030" y="3033932"/>
                  </a:lnTo>
                  <a:lnTo>
                    <a:pt x="2849" y="2982670"/>
                  </a:lnTo>
                  <a:lnTo>
                    <a:pt x="5452" y="2931659"/>
                  </a:lnTo>
                  <a:lnTo>
                    <a:pt x="8832" y="2880906"/>
                  </a:lnTo>
                  <a:lnTo>
                    <a:pt x="12983" y="2830416"/>
                  </a:lnTo>
                  <a:lnTo>
                    <a:pt x="17900" y="2780193"/>
                  </a:lnTo>
                  <a:lnTo>
                    <a:pt x="23576" y="2730243"/>
                  </a:lnTo>
                  <a:lnTo>
                    <a:pt x="30006" y="2680571"/>
                  </a:lnTo>
                  <a:lnTo>
                    <a:pt x="37184" y="2631183"/>
                  </a:lnTo>
                  <a:lnTo>
                    <a:pt x="45103" y="2582083"/>
                  </a:lnTo>
                  <a:lnTo>
                    <a:pt x="53758" y="2533278"/>
                  </a:lnTo>
                  <a:lnTo>
                    <a:pt x="63143" y="2484771"/>
                  </a:lnTo>
                  <a:lnTo>
                    <a:pt x="73333" y="2436212"/>
                  </a:lnTo>
                  <a:lnTo>
                    <a:pt x="84079" y="2388677"/>
                  </a:lnTo>
                  <a:lnTo>
                    <a:pt x="95618" y="2341100"/>
                  </a:lnTo>
                  <a:lnTo>
                    <a:pt x="107862" y="2293843"/>
                  </a:lnTo>
                  <a:lnTo>
                    <a:pt x="120807" y="2246911"/>
                  </a:lnTo>
                  <a:lnTo>
                    <a:pt x="134446" y="2200310"/>
                  </a:lnTo>
                  <a:lnTo>
                    <a:pt x="148774" y="2154046"/>
                  </a:lnTo>
                  <a:lnTo>
                    <a:pt x="163783" y="2108122"/>
                  </a:lnTo>
                  <a:lnTo>
                    <a:pt x="179469" y="2062544"/>
                  </a:lnTo>
                  <a:lnTo>
                    <a:pt x="195826" y="2017319"/>
                  </a:lnTo>
                  <a:lnTo>
                    <a:pt x="212847" y="1972450"/>
                  </a:lnTo>
                  <a:lnTo>
                    <a:pt x="230526" y="1927944"/>
                  </a:lnTo>
                  <a:lnTo>
                    <a:pt x="248858" y="1883805"/>
                  </a:lnTo>
                  <a:lnTo>
                    <a:pt x="267837" y="1840038"/>
                  </a:lnTo>
                  <a:lnTo>
                    <a:pt x="287457" y="1796650"/>
                  </a:lnTo>
                  <a:lnTo>
                    <a:pt x="307711" y="1753644"/>
                  </a:lnTo>
                  <a:lnTo>
                    <a:pt x="328594" y="1711027"/>
                  </a:lnTo>
                  <a:lnTo>
                    <a:pt x="350100" y="1668804"/>
                  </a:lnTo>
                  <a:lnTo>
                    <a:pt x="372223" y="1626980"/>
                  </a:lnTo>
                  <a:lnTo>
                    <a:pt x="394957" y="1585559"/>
                  </a:lnTo>
                  <a:lnTo>
                    <a:pt x="418296" y="1544548"/>
                  </a:lnTo>
                  <a:lnTo>
                    <a:pt x="442234" y="1503952"/>
                  </a:lnTo>
                  <a:lnTo>
                    <a:pt x="466766" y="1463776"/>
                  </a:lnTo>
                  <a:lnTo>
                    <a:pt x="491885" y="1424025"/>
                  </a:lnTo>
                  <a:lnTo>
                    <a:pt x="517585" y="1384704"/>
                  </a:lnTo>
                  <a:lnTo>
                    <a:pt x="543860" y="1345819"/>
                  </a:lnTo>
                  <a:lnTo>
                    <a:pt x="570705" y="1307374"/>
                  </a:lnTo>
                  <a:lnTo>
                    <a:pt x="598113" y="1269376"/>
                  </a:lnTo>
                  <a:lnTo>
                    <a:pt x="626079" y="1231829"/>
                  </a:lnTo>
                  <a:lnTo>
                    <a:pt x="654597" y="1194739"/>
                  </a:lnTo>
                  <a:lnTo>
                    <a:pt x="683660" y="1158111"/>
                  </a:lnTo>
                  <a:lnTo>
                    <a:pt x="713263" y="1121949"/>
                  </a:lnTo>
                  <a:lnTo>
                    <a:pt x="743400" y="1086260"/>
                  </a:lnTo>
                  <a:lnTo>
                    <a:pt x="774065" y="1051049"/>
                  </a:lnTo>
                  <a:lnTo>
                    <a:pt x="805252" y="1016321"/>
                  </a:lnTo>
                  <a:lnTo>
                    <a:pt x="836954" y="982080"/>
                  </a:lnTo>
                  <a:lnTo>
                    <a:pt x="869167" y="948333"/>
                  </a:lnTo>
                  <a:lnTo>
                    <a:pt x="901884" y="915085"/>
                  </a:lnTo>
                  <a:lnTo>
                    <a:pt x="935099" y="882340"/>
                  </a:lnTo>
                  <a:lnTo>
                    <a:pt x="968806" y="850104"/>
                  </a:lnTo>
                  <a:lnTo>
                    <a:pt x="1002999" y="818383"/>
                  </a:lnTo>
                  <a:lnTo>
                    <a:pt x="1037673" y="787182"/>
                  </a:lnTo>
                  <a:lnTo>
                    <a:pt x="1072821" y="756505"/>
                  </a:lnTo>
                  <a:lnTo>
                    <a:pt x="1108438" y="726358"/>
                  </a:lnTo>
                  <a:lnTo>
                    <a:pt x="1144517" y="696746"/>
                  </a:lnTo>
                  <a:lnTo>
                    <a:pt x="1181053" y="667675"/>
                  </a:lnTo>
                  <a:lnTo>
                    <a:pt x="1218040" y="639150"/>
                  </a:lnTo>
                  <a:lnTo>
                    <a:pt x="1255471" y="611176"/>
                  </a:lnTo>
                  <a:lnTo>
                    <a:pt x="1293341" y="583758"/>
                  </a:lnTo>
                  <a:lnTo>
                    <a:pt x="1331644" y="556902"/>
                  </a:lnTo>
                  <a:lnTo>
                    <a:pt x="1370373" y="530613"/>
                  </a:lnTo>
                  <a:lnTo>
                    <a:pt x="1409524" y="504895"/>
                  </a:lnTo>
                  <a:lnTo>
                    <a:pt x="1449090" y="479755"/>
                  </a:lnTo>
                  <a:lnTo>
                    <a:pt x="1489064" y="455198"/>
                  </a:lnTo>
                  <a:lnTo>
                    <a:pt x="1529442" y="431228"/>
                  </a:lnTo>
                  <a:lnTo>
                    <a:pt x="1570217" y="407851"/>
                  </a:lnTo>
                  <a:lnTo>
                    <a:pt x="1611383" y="385072"/>
                  </a:lnTo>
                  <a:lnTo>
                    <a:pt x="1652935" y="362897"/>
                  </a:lnTo>
                  <a:lnTo>
                    <a:pt x="1694866" y="341331"/>
                  </a:lnTo>
                  <a:lnTo>
                    <a:pt x="1737170" y="320379"/>
                  </a:lnTo>
                  <a:lnTo>
                    <a:pt x="1779842" y="300046"/>
                  </a:lnTo>
                  <a:lnTo>
                    <a:pt x="1822876" y="280337"/>
                  </a:lnTo>
                  <a:lnTo>
                    <a:pt x="1866265" y="261259"/>
                  </a:lnTo>
                  <a:lnTo>
                    <a:pt x="1910004" y="242815"/>
                  </a:lnTo>
                  <a:lnTo>
                    <a:pt x="1954086" y="225011"/>
                  </a:lnTo>
                  <a:lnTo>
                    <a:pt x="1998506" y="207853"/>
                  </a:lnTo>
                  <a:lnTo>
                    <a:pt x="2043259" y="191346"/>
                  </a:lnTo>
                  <a:lnTo>
                    <a:pt x="2088337" y="175495"/>
                  </a:lnTo>
                  <a:lnTo>
                    <a:pt x="2134355" y="160609"/>
                  </a:lnTo>
                  <a:lnTo>
                    <a:pt x="2180964" y="146240"/>
                  </a:lnTo>
                  <a:lnTo>
                    <a:pt x="2228130" y="132410"/>
                  </a:lnTo>
                  <a:lnTo>
                    <a:pt x="2275816" y="119140"/>
                  </a:lnTo>
                  <a:lnTo>
                    <a:pt x="2323990" y="106451"/>
                  </a:lnTo>
                  <a:lnTo>
                    <a:pt x="2372614" y="94365"/>
                  </a:lnTo>
                  <a:lnTo>
                    <a:pt x="2421656" y="82903"/>
                  </a:lnTo>
                  <a:lnTo>
                    <a:pt x="2471079" y="72087"/>
                  </a:lnTo>
                  <a:lnTo>
                    <a:pt x="2520850" y="61938"/>
                  </a:lnTo>
                  <a:lnTo>
                    <a:pt x="2570932" y="52478"/>
                  </a:lnTo>
                  <a:lnTo>
                    <a:pt x="2621293" y="43727"/>
                  </a:lnTo>
                  <a:lnTo>
                    <a:pt x="2671895" y="35709"/>
                  </a:lnTo>
                  <a:lnTo>
                    <a:pt x="2722706" y="28443"/>
                  </a:lnTo>
                  <a:lnTo>
                    <a:pt x="2773690" y="21952"/>
                  </a:lnTo>
                  <a:lnTo>
                    <a:pt x="2824811" y="16256"/>
                  </a:lnTo>
                  <a:lnTo>
                    <a:pt x="2876036" y="11378"/>
                  </a:lnTo>
                  <a:lnTo>
                    <a:pt x="2927329" y="7339"/>
                  </a:lnTo>
                  <a:lnTo>
                    <a:pt x="2978656" y="4160"/>
                  </a:lnTo>
                  <a:lnTo>
                    <a:pt x="3029982" y="1863"/>
                  </a:lnTo>
                  <a:lnTo>
                    <a:pt x="3081271" y="469"/>
                  </a:lnTo>
                  <a:lnTo>
                    <a:pt x="3132490" y="0"/>
                  </a:lnTo>
                  <a:lnTo>
                    <a:pt x="3191840" y="469"/>
                  </a:lnTo>
                  <a:lnTo>
                    <a:pt x="3186328" y="469"/>
                  </a:lnTo>
                  <a:lnTo>
                    <a:pt x="3234453" y="1610"/>
                  </a:lnTo>
                  <a:lnTo>
                    <a:pt x="3285137" y="3610"/>
                  </a:lnTo>
                  <a:lnTo>
                    <a:pt x="3335610" y="6395"/>
                  </a:lnTo>
                  <a:lnTo>
                    <a:pt x="3385864" y="9957"/>
                  </a:lnTo>
                  <a:lnTo>
                    <a:pt x="3435890" y="14287"/>
                  </a:lnTo>
                  <a:lnTo>
                    <a:pt x="3485680" y="19376"/>
                  </a:lnTo>
                  <a:lnTo>
                    <a:pt x="3535224" y="25217"/>
                  </a:lnTo>
                  <a:lnTo>
                    <a:pt x="3584514" y="31799"/>
                  </a:lnTo>
                  <a:lnTo>
                    <a:pt x="3633541" y="39115"/>
                  </a:lnTo>
                  <a:lnTo>
                    <a:pt x="3682297" y="47156"/>
                  </a:lnTo>
                  <a:lnTo>
                    <a:pt x="3730772" y="55914"/>
                  </a:lnTo>
                  <a:lnTo>
                    <a:pt x="3778959" y="65380"/>
                  </a:lnTo>
                  <a:lnTo>
                    <a:pt x="3826847" y="75545"/>
                  </a:lnTo>
                  <a:lnTo>
                    <a:pt x="3874429" y="86401"/>
                  </a:lnTo>
                  <a:lnTo>
                    <a:pt x="3921695" y="97939"/>
                  </a:lnTo>
                  <a:lnTo>
                    <a:pt x="3968637" y="110150"/>
                  </a:lnTo>
                  <a:lnTo>
                    <a:pt x="4015247" y="123027"/>
                  </a:lnTo>
                  <a:lnTo>
                    <a:pt x="4061515" y="136560"/>
                  </a:lnTo>
                  <a:lnTo>
                    <a:pt x="4107432" y="150741"/>
                  </a:lnTo>
                  <a:lnTo>
                    <a:pt x="4152991" y="165561"/>
                  </a:lnTo>
                  <a:lnTo>
                    <a:pt x="4159757" y="168874"/>
                  </a:lnTo>
                  <a:lnTo>
                    <a:pt x="4166524" y="168874"/>
                  </a:lnTo>
                  <a:lnTo>
                    <a:pt x="4173260" y="172184"/>
                  </a:lnTo>
                  <a:lnTo>
                    <a:pt x="4217844" y="188404"/>
                  </a:lnTo>
                  <a:lnTo>
                    <a:pt x="4262127" y="205269"/>
                  </a:lnTo>
                  <a:lnTo>
                    <a:pt x="4306103" y="222777"/>
                  </a:lnTo>
                  <a:lnTo>
                    <a:pt x="4349764" y="240920"/>
                  </a:lnTo>
                  <a:lnTo>
                    <a:pt x="4393106" y="259694"/>
                  </a:lnTo>
                  <a:lnTo>
                    <a:pt x="4436120" y="279094"/>
                  </a:lnTo>
                  <a:lnTo>
                    <a:pt x="4478802" y="299114"/>
                  </a:lnTo>
                  <a:lnTo>
                    <a:pt x="4521144" y="319749"/>
                  </a:lnTo>
                  <a:lnTo>
                    <a:pt x="4563140" y="340993"/>
                  </a:lnTo>
                  <a:lnTo>
                    <a:pt x="4604884" y="362897"/>
                  </a:lnTo>
                  <a:lnTo>
                    <a:pt x="4646068" y="385291"/>
                  </a:lnTo>
                  <a:lnTo>
                    <a:pt x="4686988" y="408334"/>
                  </a:lnTo>
                  <a:lnTo>
                    <a:pt x="4727536" y="431965"/>
                  </a:lnTo>
                  <a:lnTo>
                    <a:pt x="4767706" y="456179"/>
                  </a:lnTo>
                  <a:lnTo>
                    <a:pt x="4807492" y="480972"/>
                  </a:lnTo>
                  <a:lnTo>
                    <a:pt x="4846886" y="506337"/>
                  </a:lnTo>
                  <a:lnTo>
                    <a:pt x="4885884" y="532271"/>
                  </a:lnTo>
                  <a:lnTo>
                    <a:pt x="4924477" y="558766"/>
                  </a:lnTo>
                  <a:lnTo>
                    <a:pt x="4962661" y="585819"/>
                  </a:lnTo>
                  <a:lnTo>
                    <a:pt x="5000428" y="613423"/>
                  </a:lnTo>
                  <a:lnTo>
                    <a:pt x="5037772" y="641574"/>
                  </a:lnTo>
                  <a:lnTo>
                    <a:pt x="5074687" y="670266"/>
                  </a:lnTo>
                  <a:lnTo>
                    <a:pt x="5111166" y="699495"/>
                  </a:lnTo>
                  <a:lnTo>
                    <a:pt x="5147203" y="729254"/>
                  </a:lnTo>
                  <a:lnTo>
                    <a:pt x="5182791" y="759538"/>
                  </a:lnTo>
                  <a:lnTo>
                    <a:pt x="5217924" y="790343"/>
                  </a:lnTo>
                  <a:lnTo>
                    <a:pt x="5252596" y="821662"/>
                  </a:lnTo>
                  <a:lnTo>
                    <a:pt x="5286800" y="853491"/>
                  </a:lnTo>
                  <a:lnTo>
                    <a:pt x="5320530" y="885825"/>
                  </a:lnTo>
                  <a:lnTo>
                    <a:pt x="5353779" y="918658"/>
                  </a:lnTo>
                  <a:lnTo>
                    <a:pt x="5386541" y="951984"/>
                  </a:lnTo>
                  <a:lnTo>
                    <a:pt x="5418809" y="985800"/>
                  </a:lnTo>
                  <a:lnTo>
                    <a:pt x="5450578" y="1020098"/>
                  </a:lnTo>
                  <a:lnTo>
                    <a:pt x="5481840" y="1054875"/>
                  </a:lnTo>
                  <a:lnTo>
                    <a:pt x="5512589" y="1090124"/>
                  </a:lnTo>
                  <a:lnTo>
                    <a:pt x="5542820" y="1125841"/>
                  </a:lnTo>
                  <a:lnTo>
                    <a:pt x="5572524" y="1162020"/>
                  </a:lnTo>
                  <a:lnTo>
                    <a:pt x="5601697" y="1198656"/>
                  </a:lnTo>
                  <a:lnTo>
                    <a:pt x="5630331" y="1235744"/>
                  </a:lnTo>
                  <a:lnTo>
                    <a:pt x="5658421" y="1273279"/>
                  </a:lnTo>
                  <a:lnTo>
                    <a:pt x="5685959" y="1311254"/>
                  </a:lnTo>
                  <a:lnTo>
                    <a:pt x="5712940" y="1349665"/>
                  </a:lnTo>
                  <a:lnTo>
                    <a:pt x="5739356" y="1388508"/>
                  </a:lnTo>
                  <a:lnTo>
                    <a:pt x="5765202" y="1427775"/>
                  </a:lnTo>
                  <a:lnTo>
                    <a:pt x="5790471" y="1467462"/>
                  </a:lnTo>
                  <a:lnTo>
                    <a:pt x="5815157" y="1507565"/>
                  </a:lnTo>
                  <a:lnTo>
                    <a:pt x="5839253" y="1548077"/>
                  </a:lnTo>
                  <a:lnTo>
                    <a:pt x="5862753" y="1588993"/>
                  </a:lnTo>
                  <a:lnTo>
                    <a:pt x="5885650" y="1630308"/>
                  </a:lnTo>
                  <a:lnTo>
                    <a:pt x="5907939" y="1672017"/>
                  </a:lnTo>
                  <a:lnTo>
                    <a:pt x="5929612" y="1714115"/>
                  </a:lnTo>
                  <a:lnTo>
                    <a:pt x="5950663" y="1756596"/>
                  </a:lnTo>
                  <a:lnTo>
                    <a:pt x="5971086" y="1799454"/>
                  </a:lnTo>
                  <a:lnTo>
                    <a:pt x="5990874" y="1842686"/>
                  </a:lnTo>
                  <a:lnTo>
                    <a:pt x="6010021" y="1886285"/>
                  </a:lnTo>
                  <a:lnTo>
                    <a:pt x="6028521" y="1930246"/>
                  </a:lnTo>
                  <a:lnTo>
                    <a:pt x="6046367" y="1974563"/>
                  </a:lnTo>
                  <a:lnTo>
                    <a:pt x="6063553" y="2019233"/>
                  </a:lnTo>
                  <a:lnTo>
                    <a:pt x="6080072" y="2064249"/>
                  </a:lnTo>
                  <a:lnTo>
                    <a:pt x="6095917" y="2109606"/>
                  </a:lnTo>
                  <a:lnTo>
                    <a:pt x="6111084" y="2155299"/>
                  </a:lnTo>
                  <a:lnTo>
                    <a:pt x="6125564" y="2201322"/>
                  </a:lnTo>
                  <a:lnTo>
                    <a:pt x="6139352" y="2247671"/>
                  </a:lnTo>
                  <a:lnTo>
                    <a:pt x="6152441" y="2294339"/>
                  </a:lnTo>
                  <a:lnTo>
                    <a:pt x="6164825" y="2341322"/>
                  </a:lnTo>
                  <a:lnTo>
                    <a:pt x="6176511" y="2388677"/>
                  </a:lnTo>
                  <a:lnTo>
                    <a:pt x="6187528" y="2436569"/>
                  </a:lnTo>
                  <a:lnTo>
                    <a:pt x="6197681" y="2484108"/>
                  </a:lnTo>
                  <a:lnTo>
                    <a:pt x="6207180" y="2532298"/>
                  </a:lnTo>
                  <a:lnTo>
                    <a:pt x="6215942" y="2580776"/>
                  </a:lnTo>
                  <a:lnTo>
                    <a:pt x="6223960" y="2629537"/>
                  </a:lnTo>
                  <a:lnTo>
                    <a:pt x="6231228" y="2678576"/>
                  </a:lnTo>
                  <a:lnTo>
                    <a:pt x="6237739" y="2727888"/>
                  </a:lnTo>
                  <a:lnTo>
                    <a:pt x="6243488" y="2777467"/>
                  </a:lnTo>
                  <a:lnTo>
                    <a:pt x="6248467" y="2827308"/>
                  </a:lnTo>
                  <a:lnTo>
                    <a:pt x="6252670" y="2877406"/>
                  </a:lnTo>
                  <a:lnTo>
                    <a:pt x="6256091" y="2927755"/>
                  </a:lnTo>
                  <a:lnTo>
                    <a:pt x="6258724" y="2978351"/>
                  </a:lnTo>
                  <a:lnTo>
                    <a:pt x="6260657" y="3033932"/>
                  </a:lnTo>
                  <a:lnTo>
                    <a:pt x="6261600" y="3080260"/>
                  </a:lnTo>
                  <a:lnTo>
                    <a:pt x="6261600" y="10049390"/>
                  </a:lnTo>
                  <a:close/>
                </a:path>
              </a:pathLst>
            </a:custGeom>
            <a:solidFill>
              <a:srgbClr val="FDF9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2942" y="386130"/>
              <a:ext cx="5653134" cy="56515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689610" cy="10287000"/>
            </a:xfrm>
            <a:custGeom>
              <a:avLst/>
              <a:gdLst/>
              <a:ahLst/>
              <a:cxnLst/>
              <a:rect l="l" t="t" r="r" b="b"/>
              <a:pathLst>
                <a:path w="689610" h="10287000">
                  <a:moveTo>
                    <a:pt x="688997" y="0"/>
                  </a:moveTo>
                  <a:lnTo>
                    <a:pt x="688997" y="10286999"/>
                  </a:lnTo>
                  <a:lnTo>
                    <a:pt x="0" y="10286999"/>
                  </a:lnTo>
                  <a:lnTo>
                    <a:pt x="0" y="0"/>
                  </a:lnTo>
                  <a:lnTo>
                    <a:pt x="688997" y="0"/>
                  </a:lnTo>
                  <a:close/>
                </a:path>
              </a:pathLst>
            </a:custGeom>
            <a:solidFill>
              <a:srgbClr val="D8B88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90949" y="1640661"/>
              <a:ext cx="8372489" cy="860109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491931" y="5015816"/>
              <a:ext cx="1684020" cy="1697355"/>
            </a:xfrm>
            <a:custGeom>
              <a:avLst/>
              <a:gdLst/>
              <a:ahLst/>
              <a:cxnLst/>
              <a:rect l="l" t="t" r="r" b="b"/>
              <a:pathLst>
                <a:path w="1684020" h="1697354">
                  <a:moveTo>
                    <a:pt x="1232408" y="1213795"/>
                  </a:moveTo>
                  <a:lnTo>
                    <a:pt x="1216357" y="1168347"/>
                  </a:lnTo>
                  <a:lnTo>
                    <a:pt x="1217776" y="1143979"/>
                  </a:lnTo>
                  <a:lnTo>
                    <a:pt x="1233028" y="1145716"/>
                  </a:lnTo>
                  <a:lnTo>
                    <a:pt x="1258477" y="1178585"/>
                  </a:lnTo>
                  <a:lnTo>
                    <a:pt x="1281708" y="1211246"/>
                  </a:lnTo>
                  <a:lnTo>
                    <a:pt x="1313529" y="1247557"/>
                  </a:lnTo>
                  <a:lnTo>
                    <a:pt x="1351731" y="1285593"/>
                  </a:lnTo>
                  <a:lnTo>
                    <a:pt x="1394101" y="1323426"/>
                  </a:lnTo>
                  <a:lnTo>
                    <a:pt x="1438428" y="1359132"/>
                  </a:lnTo>
                  <a:lnTo>
                    <a:pt x="1482501" y="1390784"/>
                  </a:lnTo>
                  <a:lnTo>
                    <a:pt x="1524108" y="1416456"/>
                  </a:lnTo>
                  <a:lnTo>
                    <a:pt x="1561038" y="1434223"/>
                  </a:lnTo>
                  <a:lnTo>
                    <a:pt x="1625286" y="1456198"/>
                  </a:lnTo>
                  <a:lnTo>
                    <a:pt x="1660250" y="1461777"/>
                  </a:lnTo>
                  <a:lnTo>
                    <a:pt x="1666618" y="1461372"/>
                  </a:lnTo>
                  <a:lnTo>
                    <a:pt x="1673224" y="1464343"/>
                  </a:lnTo>
                  <a:lnTo>
                    <a:pt x="1679178" y="1470049"/>
                  </a:lnTo>
                  <a:lnTo>
                    <a:pt x="1683590" y="1477851"/>
                  </a:lnTo>
                  <a:lnTo>
                    <a:pt x="1677705" y="1491284"/>
                  </a:lnTo>
                  <a:lnTo>
                    <a:pt x="1614086" y="1523698"/>
                  </a:lnTo>
                  <a:lnTo>
                    <a:pt x="1571714" y="1539370"/>
                  </a:lnTo>
                  <a:lnTo>
                    <a:pt x="1505113" y="1562473"/>
                  </a:lnTo>
                  <a:lnTo>
                    <a:pt x="1466390" y="1575621"/>
                  </a:lnTo>
                  <a:lnTo>
                    <a:pt x="1406515" y="1421029"/>
                  </a:lnTo>
                  <a:lnTo>
                    <a:pt x="1382422" y="1400208"/>
                  </a:lnTo>
                  <a:lnTo>
                    <a:pt x="1349743" y="1373211"/>
                  </a:lnTo>
                  <a:lnTo>
                    <a:pt x="1316029" y="1338111"/>
                  </a:lnTo>
                  <a:lnTo>
                    <a:pt x="1283653" y="1297868"/>
                  </a:lnTo>
                  <a:lnTo>
                    <a:pt x="1254988" y="1255443"/>
                  </a:lnTo>
                  <a:lnTo>
                    <a:pt x="1232408" y="1213795"/>
                  </a:lnTo>
                  <a:close/>
                </a:path>
                <a:path w="1684020" h="1697354">
                  <a:moveTo>
                    <a:pt x="181981" y="542603"/>
                  </a:moveTo>
                  <a:lnTo>
                    <a:pt x="81246" y="282514"/>
                  </a:lnTo>
                  <a:lnTo>
                    <a:pt x="107272" y="338464"/>
                  </a:lnTo>
                  <a:lnTo>
                    <a:pt x="139495" y="389868"/>
                  </a:lnTo>
                  <a:lnTo>
                    <a:pt x="176806" y="436797"/>
                  </a:lnTo>
                  <a:lnTo>
                    <a:pt x="218099" y="479324"/>
                  </a:lnTo>
                  <a:lnTo>
                    <a:pt x="262268" y="517520"/>
                  </a:lnTo>
                  <a:lnTo>
                    <a:pt x="308205" y="551457"/>
                  </a:lnTo>
                  <a:lnTo>
                    <a:pt x="354803" y="581208"/>
                  </a:lnTo>
                  <a:lnTo>
                    <a:pt x="400957" y="606844"/>
                  </a:lnTo>
                  <a:lnTo>
                    <a:pt x="445558" y="628437"/>
                  </a:lnTo>
                  <a:lnTo>
                    <a:pt x="487500" y="646059"/>
                  </a:lnTo>
                  <a:lnTo>
                    <a:pt x="525677" y="659782"/>
                  </a:lnTo>
                  <a:lnTo>
                    <a:pt x="586306" y="675818"/>
                  </a:lnTo>
                  <a:lnTo>
                    <a:pt x="606545" y="678275"/>
                  </a:lnTo>
                  <a:lnTo>
                    <a:pt x="618590" y="677121"/>
                  </a:lnTo>
                  <a:lnTo>
                    <a:pt x="625871" y="668255"/>
                  </a:lnTo>
                  <a:lnTo>
                    <a:pt x="633305" y="648905"/>
                  </a:lnTo>
                  <a:lnTo>
                    <a:pt x="639821" y="621992"/>
                  </a:lnTo>
                  <a:lnTo>
                    <a:pt x="644347" y="590435"/>
                  </a:lnTo>
                  <a:lnTo>
                    <a:pt x="653434" y="539990"/>
                  </a:lnTo>
                  <a:lnTo>
                    <a:pt x="667942" y="492895"/>
                  </a:lnTo>
                  <a:lnTo>
                    <a:pt x="687530" y="449430"/>
                  </a:lnTo>
                  <a:lnTo>
                    <a:pt x="711856" y="409878"/>
                  </a:lnTo>
                  <a:lnTo>
                    <a:pt x="740580" y="374520"/>
                  </a:lnTo>
                  <a:lnTo>
                    <a:pt x="773361" y="343639"/>
                  </a:lnTo>
                  <a:lnTo>
                    <a:pt x="809859" y="317516"/>
                  </a:lnTo>
                  <a:lnTo>
                    <a:pt x="849731" y="296433"/>
                  </a:lnTo>
                  <a:lnTo>
                    <a:pt x="857515" y="293574"/>
                  </a:lnTo>
                  <a:lnTo>
                    <a:pt x="861910" y="291960"/>
                  </a:lnTo>
                  <a:lnTo>
                    <a:pt x="868075" y="289695"/>
                  </a:lnTo>
                  <a:lnTo>
                    <a:pt x="873247" y="287795"/>
                  </a:lnTo>
                  <a:lnTo>
                    <a:pt x="878833" y="285743"/>
                  </a:lnTo>
                  <a:lnTo>
                    <a:pt x="884559" y="283640"/>
                  </a:lnTo>
                  <a:lnTo>
                    <a:pt x="890052" y="281622"/>
                  </a:lnTo>
                  <a:lnTo>
                    <a:pt x="892637" y="280672"/>
                  </a:lnTo>
                  <a:lnTo>
                    <a:pt x="938237" y="270516"/>
                  </a:lnTo>
                  <a:lnTo>
                    <a:pt x="986190" y="266244"/>
                  </a:lnTo>
                  <a:lnTo>
                    <a:pt x="1036153" y="268141"/>
                  </a:lnTo>
                  <a:lnTo>
                    <a:pt x="1079893" y="275452"/>
                  </a:lnTo>
                  <a:lnTo>
                    <a:pt x="1117340" y="287746"/>
                  </a:lnTo>
                  <a:lnTo>
                    <a:pt x="1173503" y="325276"/>
                  </a:lnTo>
                  <a:lnTo>
                    <a:pt x="1204946" y="376709"/>
                  </a:lnTo>
                  <a:lnTo>
                    <a:pt x="1211970" y="438025"/>
                  </a:lnTo>
                  <a:lnTo>
                    <a:pt x="1206419" y="471133"/>
                  </a:lnTo>
                  <a:lnTo>
                    <a:pt x="1200277" y="489261"/>
                  </a:lnTo>
                  <a:lnTo>
                    <a:pt x="1156613" y="376525"/>
                  </a:lnTo>
                  <a:lnTo>
                    <a:pt x="1144129" y="358489"/>
                  </a:lnTo>
                  <a:lnTo>
                    <a:pt x="1125555" y="343176"/>
                  </a:lnTo>
                  <a:lnTo>
                    <a:pt x="1100613" y="331009"/>
                  </a:lnTo>
                  <a:lnTo>
                    <a:pt x="1069026" y="322413"/>
                  </a:lnTo>
                  <a:lnTo>
                    <a:pt x="1030518" y="317811"/>
                  </a:lnTo>
                  <a:lnTo>
                    <a:pt x="984368" y="318377"/>
                  </a:lnTo>
                  <a:lnTo>
                    <a:pt x="940438" y="325201"/>
                  </a:lnTo>
                  <a:lnTo>
                    <a:pt x="900651" y="337500"/>
                  </a:lnTo>
                  <a:lnTo>
                    <a:pt x="899068" y="337989"/>
                  </a:lnTo>
                  <a:lnTo>
                    <a:pt x="860596" y="356450"/>
                  </a:lnTo>
                  <a:lnTo>
                    <a:pt x="825361" y="380290"/>
                  </a:lnTo>
                  <a:lnTo>
                    <a:pt x="793704" y="409216"/>
                  </a:lnTo>
                  <a:lnTo>
                    <a:pt x="765962" y="442936"/>
                  </a:lnTo>
                  <a:lnTo>
                    <a:pt x="742475" y="481155"/>
                  </a:lnTo>
                  <a:lnTo>
                    <a:pt x="723582" y="523582"/>
                  </a:lnTo>
                  <a:lnTo>
                    <a:pt x="709623" y="569921"/>
                  </a:lnTo>
                  <a:lnTo>
                    <a:pt x="700936" y="619886"/>
                  </a:lnTo>
                  <a:lnTo>
                    <a:pt x="697883" y="660648"/>
                  </a:lnTo>
                  <a:lnTo>
                    <a:pt x="702490" y="681640"/>
                  </a:lnTo>
                  <a:lnTo>
                    <a:pt x="737656" y="772435"/>
                  </a:lnTo>
                  <a:lnTo>
                    <a:pt x="724605" y="773500"/>
                  </a:lnTo>
                  <a:lnTo>
                    <a:pt x="714141" y="775790"/>
                  </a:lnTo>
                  <a:lnTo>
                    <a:pt x="713998" y="775821"/>
                  </a:lnTo>
                  <a:lnTo>
                    <a:pt x="710192" y="784819"/>
                  </a:lnTo>
                  <a:lnTo>
                    <a:pt x="712988" y="801918"/>
                  </a:lnTo>
                  <a:lnTo>
                    <a:pt x="722192" y="828543"/>
                  </a:lnTo>
                  <a:lnTo>
                    <a:pt x="852494" y="1164973"/>
                  </a:lnTo>
                  <a:lnTo>
                    <a:pt x="835447" y="1145963"/>
                  </a:lnTo>
                  <a:lnTo>
                    <a:pt x="805586" y="1109176"/>
                  </a:lnTo>
                  <a:lnTo>
                    <a:pt x="777791" y="1071204"/>
                  </a:lnTo>
                  <a:lnTo>
                    <a:pt x="752131" y="1032122"/>
                  </a:lnTo>
                  <a:lnTo>
                    <a:pt x="728672" y="992003"/>
                  </a:lnTo>
                  <a:lnTo>
                    <a:pt x="637731" y="767194"/>
                  </a:lnTo>
                  <a:lnTo>
                    <a:pt x="613240" y="762411"/>
                  </a:lnTo>
                  <a:lnTo>
                    <a:pt x="546647" y="747676"/>
                  </a:lnTo>
                  <a:lnTo>
                    <a:pt x="505683" y="735951"/>
                  </a:lnTo>
                  <a:lnTo>
                    <a:pt x="460367" y="720138"/>
                  </a:lnTo>
                  <a:lnTo>
                    <a:pt x="411271" y="699352"/>
                  </a:lnTo>
                  <a:lnTo>
                    <a:pt x="358962" y="672706"/>
                  </a:lnTo>
                  <a:lnTo>
                    <a:pt x="304012" y="639313"/>
                  </a:lnTo>
                  <a:lnTo>
                    <a:pt x="246990" y="598287"/>
                  </a:lnTo>
                  <a:lnTo>
                    <a:pt x="188466" y="548742"/>
                  </a:lnTo>
                  <a:lnTo>
                    <a:pt x="181981" y="542603"/>
                  </a:lnTo>
                  <a:close/>
                </a:path>
                <a:path w="1684020" h="1697354">
                  <a:moveTo>
                    <a:pt x="737656" y="772435"/>
                  </a:moveTo>
                  <a:lnTo>
                    <a:pt x="702490" y="681640"/>
                  </a:lnTo>
                  <a:lnTo>
                    <a:pt x="719649" y="689081"/>
                  </a:lnTo>
                  <a:lnTo>
                    <a:pt x="754248" y="689190"/>
                  </a:lnTo>
                  <a:lnTo>
                    <a:pt x="801536" y="685283"/>
                  </a:lnTo>
                  <a:lnTo>
                    <a:pt x="847124" y="677319"/>
                  </a:lnTo>
                  <a:lnTo>
                    <a:pt x="890801" y="665711"/>
                  </a:lnTo>
                  <a:lnTo>
                    <a:pt x="930422" y="651547"/>
                  </a:lnTo>
                  <a:lnTo>
                    <a:pt x="971249" y="633270"/>
                  </a:lnTo>
                  <a:lnTo>
                    <a:pt x="1007465" y="613286"/>
                  </a:lnTo>
                  <a:lnTo>
                    <a:pt x="1040640" y="591358"/>
                  </a:lnTo>
                  <a:lnTo>
                    <a:pt x="1096756" y="543367"/>
                  </a:lnTo>
                  <a:lnTo>
                    <a:pt x="1137380" y="492691"/>
                  </a:lnTo>
                  <a:lnTo>
                    <a:pt x="1160295" y="442724"/>
                  </a:lnTo>
                  <a:lnTo>
                    <a:pt x="1164419" y="419066"/>
                  </a:lnTo>
                  <a:lnTo>
                    <a:pt x="1163284" y="396859"/>
                  </a:lnTo>
                  <a:lnTo>
                    <a:pt x="1156613" y="376525"/>
                  </a:lnTo>
                  <a:lnTo>
                    <a:pt x="1200277" y="489261"/>
                  </a:lnTo>
                  <a:lnTo>
                    <a:pt x="1177379" y="539736"/>
                  </a:lnTo>
                  <a:lnTo>
                    <a:pt x="1153965" y="574226"/>
                  </a:lnTo>
                  <a:lnTo>
                    <a:pt x="1124673" y="608172"/>
                  </a:lnTo>
                  <a:lnTo>
                    <a:pt x="1089539" y="641070"/>
                  </a:lnTo>
                  <a:lnTo>
                    <a:pt x="1048603" y="672420"/>
                  </a:lnTo>
                  <a:lnTo>
                    <a:pt x="1001900" y="701717"/>
                  </a:lnTo>
                  <a:lnTo>
                    <a:pt x="967043" y="717573"/>
                  </a:lnTo>
                  <a:lnTo>
                    <a:pt x="924125" y="732498"/>
                  </a:lnTo>
                  <a:lnTo>
                    <a:pt x="923134" y="732843"/>
                  </a:lnTo>
                  <a:lnTo>
                    <a:pt x="920326" y="733819"/>
                  </a:lnTo>
                  <a:lnTo>
                    <a:pt x="867235" y="748994"/>
                  </a:lnTo>
                  <a:lnTo>
                    <a:pt x="813259" y="761639"/>
                  </a:lnTo>
                  <a:lnTo>
                    <a:pt x="763886" y="770295"/>
                  </a:lnTo>
                  <a:lnTo>
                    <a:pt x="737656" y="772435"/>
                  </a:lnTo>
                  <a:close/>
                </a:path>
                <a:path w="1684020" h="1697354">
                  <a:moveTo>
                    <a:pt x="852494" y="1164973"/>
                  </a:moveTo>
                  <a:lnTo>
                    <a:pt x="722192" y="828543"/>
                  </a:lnTo>
                  <a:lnTo>
                    <a:pt x="739826" y="870514"/>
                  </a:lnTo>
                  <a:lnTo>
                    <a:pt x="759849" y="911551"/>
                  </a:lnTo>
                  <a:lnTo>
                    <a:pt x="782251" y="951644"/>
                  </a:lnTo>
                  <a:lnTo>
                    <a:pt x="807017" y="990784"/>
                  </a:lnTo>
                  <a:lnTo>
                    <a:pt x="834138" y="1028961"/>
                  </a:lnTo>
                  <a:lnTo>
                    <a:pt x="863600" y="1066167"/>
                  </a:lnTo>
                  <a:lnTo>
                    <a:pt x="895391" y="1102391"/>
                  </a:lnTo>
                  <a:lnTo>
                    <a:pt x="929500" y="1137625"/>
                  </a:lnTo>
                  <a:lnTo>
                    <a:pt x="965915" y="1171859"/>
                  </a:lnTo>
                  <a:lnTo>
                    <a:pt x="1004623" y="1205084"/>
                  </a:lnTo>
                  <a:lnTo>
                    <a:pt x="1045613" y="1237290"/>
                  </a:lnTo>
                  <a:lnTo>
                    <a:pt x="1088872" y="1268467"/>
                  </a:lnTo>
                  <a:lnTo>
                    <a:pt x="1134389" y="1298607"/>
                  </a:lnTo>
                  <a:lnTo>
                    <a:pt x="1182152" y="1327700"/>
                  </a:lnTo>
                  <a:lnTo>
                    <a:pt x="1232148" y="1355737"/>
                  </a:lnTo>
                  <a:lnTo>
                    <a:pt x="1284366" y="1382708"/>
                  </a:lnTo>
                  <a:lnTo>
                    <a:pt x="1341444" y="1409132"/>
                  </a:lnTo>
                  <a:lnTo>
                    <a:pt x="1382907" y="1424792"/>
                  </a:lnTo>
                  <a:lnTo>
                    <a:pt x="1405637" y="1428991"/>
                  </a:lnTo>
                  <a:lnTo>
                    <a:pt x="1406515" y="1421029"/>
                  </a:lnTo>
                  <a:lnTo>
                    <a:pt x="1466390" y="1575621"/>
                  </a:lnTo>
                  <a:lnTo>
                    <a:pt x="1464332" y="1576320"/>
                  </a:lnTo>
                  <a:lnTo>
                    <a:pt x="1462889" y="1576810"/>
                  </a:lnTo>
                  <a:lnTo>
                    <a:pt x="1461442" y="1577301"/>
                  </a:lnTo>
                  <a:lnTo>
                    <a:pt x="1459283" y="1578034"/>
                  </a:lnTo>
                  <a:lnTo>
                    <a:pt x="1426736" y="1494001"/>
                  </a:lnTo>
                  <a:lnTo>
                    <a:pt x="1398753" y="1489866"/>
                  </a:lnTo>
                  <a:lnTo>
                    <a:pt x="1325705" y="1471259"/>
                  </a:lnTo>
                  <a:lnTo>
                    <a:pt x="1267466" y="1448563"/>
                  </a:lnTo>
                  <a:lnTo>
                    <a:pt x="1185967" y="1411458"/>
                  </a:lnTo>
                  <a:lnTo>
                    <a:pt x="1140567" y="1388681"/>
                  </a:lnTo>
                  <a:lnTo>
                    <a:pt x="1096621" y="1364050"/>
                  </a:lnTo>
                  <a:lnTo>
                    <a:pt x="1054199" y="1337639"/>
                  </a:lnTo>
                  <a:lnTo>
                    <a:pt x="1013367" y="1309523"/>
                  </a:lnTo>
                  <a:lnTo>
                    <a:pt x="974194" y="1279775"/>
                  </a:lnTo>
                  <a:lnTo>
                    <a:pt x="936747" y="1248471"/>
                  </a:lnTo>
                  <a:lnTo>
                    <a:pt x="901095" y="1215685"/>
                  </a:lnTo>
                  <a:lnTo>
                    <a:pt x="867306" y="1181491"/>
                  </a:lnTo>
                  <a:lnTo>
                    <a:pt x="852494" y="1164973"/>
                  </a:lnTo>
                  <a:close/>
                </a:path>
                <a:path w="1684020" h="1697354">
                  <a:moveTo>
                    <a:pt x="1180243" y="1694122"/>
                  </a:moveTo>
                  <a:lnTo>
                    <a:pt x="1181203" y="1681448"/>
                  </a:lnTo>
                  <a:lnTo>
                    <a:pt x="1196101" y="1659608"/>
                  </a:lnTo>
                  <a:lnTo>
                    <a:pt x="1226633" y="1629468"/>
                  </a:lnTo>
                  <a:lnTo>
                    <a:pt x="1226770" y="1629332"/>
                  </a:lnTo>
                  <a:lnTo>
                    <a:pt x="1275040" y="1591351"/>
                  </a:lnTo>
                  <a:lnTo>
                    <a:pt x="1342743" y="1546395"/>
                  </a:lnTo>
                  <a:lnTo>
                    <a:pt x="1426736" y="1494001"/>
                  </a:lnTo>
                  <a:lnTo>
                    <a:pt x="1459283" y="1578034"/>
                  </a:lnTo>
                  <a:lnTo>
                    <a:pt x="1446351" y="1582425"/>
                  </a:lnTo>
                  <a:lnTo>
                    <a:pt x="1443592" y="1583367"/>
                  </a:lnTo>
                  <a:lnTo>
                    <a:pt x="1390446" y="1602112"/>
                  </a:lnTo>
                  <a:lnTo>
                    <a:pt x="1388887" y="1602662"/>
                  </a:lnTo>
                  <a:lnTo>
                    <a:pt x="1385089" y="1604001"/>
                  </a:lnTo>
                  <a:lnTo>
                    <a:pt x="1326939" y="1626396"/>
                  </a:lnTo>
                  <a:lnTo>
                    <a:pt x="1278794" y="1648224"/>
                  </a:lnTo>
                  <a:lnTo>
                    <a:pt x="1242687" y="1669849"/>
                  </a:lnTo>
                  <a:lnTo>
                    <a:pt x="1212816" y="1689053"/>
                  </a:lnTo>
                  <a:lnTo>
                    <a:pt x="1194646" y="1695708"/>
                  </a:lnTo>
                  <a:lnTo>
                    <a:pt x="1191391" y="1696901"/>
                  </a:lnTo>
                  <a:lnTo>
                    <a:pt x="1180243" y="1694122"/>
                  </a:lnTo>
                  <a:close/>
                </a:path>
                <a:path w="1684020" h="1697354">
                  <a:moveTo>
                    <a:pt x="689534" y="910963"/>
                  </a:moveTo>
                  <a:lnTo>
                    <a:pt x="672187" y="866175"/>
                  </a:lnTo>
                  <a:lnTo>
                    <a:pt x="637731" y="767194"/>
                  </a:lnTo>
                  <a:lnTo>
                    <a:pt x="713132" y="961875"/>
                  </a:lnTo>
                  <a:lnTo>
                    <a:pt x="707483" y="950923"/>
                  </a:lnTo>
                  <a:lnTo>
                    <a:pt x="689534" y="910963"/>
                  </a:lnTo>
                  <a:close/>
                </a:path>
                <a:path w="1684020" h="1697354">
                  <a:moveTo>
                    <a:pt x="30412" y="309847"/>
                  </a:moveTo>
                  <a:lnTo>
                    <a:pt x="14970" y="266203"/>
                  </a:lnTo>
                  <a:lnTo>
                    <a:pt x="4253" y="229677"/>
                  </a:lnTo>
                  <a:lnTo>
                    <a:pt x="0" y="205308"/>
                  </a:lnTo>
                  <a:lnTo>
                    <a:pt x="45" y="148247"/>
                  </a:lnTo>
                  <a:lnTo>
                    <a:pt x="6714" y="98401"/>
                  </a:lnTo>
                  <a:lnTo>
                    <a:pt x="19490" y="57362"/>
                  </a:lnTo>
                  <a:lnTo>
                    <a:pt x="64516" y="1850"/>
                  </a:lnTo>
                  <a:lnTo>
                    <a:pt x="80475" y="0"/>
                  </a:lnTo>
                  <a:lnTo>
                    <a:pt x="83823" y="19386"/>
                  </a:lnTo>
                  <a:lnTo>
                    <a:pt x="72647" y="58224"/>
                  </a:lnTo>
                  <a:lnTo>
                    <a:pt x="58369" y="100006"/>
                  </a:lnTo>
                  <a:lnTo>
                    <a:pt x="52142" y="141112"/>
                  </a:lnTo>
                  <a:lnTo>
                    <a:pt x="53926" y="183730"/>
                  </a:lnTo>
                  <a:lnTo>
                    <a:pt x="63682" y="230043"/>
                  </a:lnTo>
                  <a:lnTo>
                    <a:pt x="81367" y="282239"/>
                  </a:lnTo>
                  <a:lnTo>
                    <a:pt x="81246" y="282514"/>
                  </a:lnTo>
                  <a:lnTo>
                    <a:pt x="181981" y="542603"/>
                  </a:lnTo>
                  <a:lnTo>
                    <a:pt x="147976" y="510415"/>
                  </a:lnTo>
                  <a:lnTo>
                    <a:pt x="117201" y="476752"/>
                  </a:lnTo>
                  <a:lnTo>
                    <a:pt x="92708" y="442935"/>
                  </a:lnTo>
                  <a:lnTo>
                    <a:pt x="71065" y="404146"/>
                  </a:lnTo>
                  <a:lnTo>
                    <a:pt x="48840" y="355566"/>
                  </a:lnTo>
                  <a:lnTo>
                    <a:pt x="30412" y="3098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90943" y="1095583"/>
              <a:ext cx="5574665" cy="545465"/>
            </a:xfrm>
            <a:custGeom>
              <a:avLst/>
              <a:gdLst/>
              <a:ahLst/>
              <a:cxnLst/>
              <a:rect l="l" t="t" r="r" b="b"/>
              <a:pathLst>
                <a:path w="5574665" h="545464">
                  <a:moveTo>
                    <a:pt x="5470159" y="545080"/>
                  </a:moveTo>
                  <a:lnTo>
                    <a:pt x="104774" y="545080"/>
                  </a:lnTo>
                  <a:lnTo>
                    <a:pt x="63991" y="536845"/>
                  </a:lnTo>
                  <a:lnTo>
                    <a:pt x="30687" y="514391"/>
                  </a:lnTo>
                  <a:lnTo>
                    <a:pt x="8233" y="481087"/>
                  </a:lnTo>
                  <a:lnTo>
                    <a:pt x="0" y="440303"/>
                  </a:lnTo>
                  <a:lnTo>
                    <a:pt x="0" y="104774"/>
                  </a:lnTo>
                  <a:lnTo>
                    <a:pt x="8233" y="63991"/>
                  </a:lnTo>
                  <a:lnTo>
                    <a:pt x="30687" y="30687"/>
                  </a:lnTo>
                  <a:lnTo>
                    <a:pt x="63991" y="8233"/>
                  </a:lnTo>
                  <a:lnTo>
                    <a:pt x="104774" y="0"/>
                  </a:lnTo>
                  <a:lnTo>
                    <a:pt x="5470159" y="0"/>
                  </a:lnTo>
                  <a:lnTo>
                    <a:pt x="5510951" y="8233"/>
                  </a:lnTo>
                  <a:lnTo>
                    <a:pt x="5544260" y="30687"/>
                  </a:lnTo>
                  <a:lnTo>
                    <a:pt x="5566715" y="63991"/>
                  </a:lnTo>
                  <a:lnTo>
                    <a:pt x="5574298" y="101549"/>
                  </a:lnTo>
                  <a:lnTo>
                    <a:pt x="5574298" y="443529"/>
                  </a:lnTo>
                  <a:lnTo>
                    <a:pt x="5566715" y="481087"/>
                  </a:lnTo>
                  <a:lnTo>
                    <a:pt x="5544260" y="514391"/>
                  </a:lnTo>
                  <a:lnTo>
                    <a:pt x="5510951" y="536845"/>
                  </a:lnTo>
                  <a:lnTo>
                    <a:pt x="5470159" y="545080"/>
                  </a:lnTo>
                  <a:close/>
                </a:path>
              </a:pathLst>
            </a:custGeom>
            <a:solidFill>
              <a:srgbClr val="D8B884">
                <a:alpha val="659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88542" y="6467931"/>
            <a:ext cx="5678805" cy="33343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94335" algn="ctr">
              <a:lnSpc>
                <a:spcPct val="100000"/>
              </a:lnSpc>
              <a:spcBef>
                <a:spcPts val="110"/>
              </a:spcBef>
            </a:pPr>
            <a:r>
              <a:rPr sz="4150" b="1" spc="220" dirty="0">
                <a:solidFill>
                  <a:srgbClr val="D8B884"/>
                </a:solidFill>
                <a:latin typeface="Tahoma"/>
                <a:cs typeface="Tahoma"/>
              </a:rPr>
              <a:t>Chambre</a:t>
            </a:r>
            <a:endParaRPr sz="4150" b="1" dirty="0">
              <a:solidFill>
                <a:srgbClr val="D8B884"/>
              </a:solidFill>
              <a:latin typeface="Tahoma"/>
              <a:cs typeface="Tahoma"/>
            </a:endParaRPr>
          </a:p>
          <a:p>
            <a:pPr marL="12700" marR="5080" algn="just">
              <a:lnSpc>
                <a:spcPct val="114300"/>
              </a:lnSpc>
              <a:spcBef>
                <a:spcPts val="1860"/>
              </a:spcBef>
            </a:pP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L’espace</a:t>
            </a:r>
            <a:r>
              <a:rPr sz="1750" i="1" spc="125" dirty="0">
                <a:solidFill>
                  <a:srgbClr val="34608D"/>
                </a:solidFill>
                <a:latin typeface="Verdana"/>
                <a:cs typeface="Verdana"/>
              </a:rPr>
              <a:t> a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été</a:t>
            </a:r>
            <a:r>
              <a:rPr sz="1750" i="1" spc="1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entièrement</a:t>
            </a:r>
            <a:r>
              <a:rPr sz="1750" i="1" spc="1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repensé</a:t>
            </a:r>
            <a:r>
              <a:rPr sz="1750" i="1" spc="1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pour</a:t>
            </a:r>
            <a:r>
              <a:rPr sz="1750" i="1" spc="1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plus</a:t>
            </a:r>
            <a:r>
              <a:rPr sz="1750" i="1" spc="1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40" dirty="0">
                <a:solidFill>
                  <a:srgbClr val="34608D"/>
                </a:solidFill>
                <a:latin typeface="Verdana"/>
                <a:cs typeface="Verdana"/>
              </a:rPr>
              <a:t>de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lumière</a:t>
            </a:r>
            <a:r>
              <a:rPr sz="1750" i="1" spc="1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et</a:t>
            </a:r>
            <a:r>
              <a:rPr sz="1750" i="1" spc="1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65" dirty="0">
                <a:solidFill>
                  <a:srgbClr val="34608D"/>
                </a:solidFill>
                <a:latin typeface="Verdana"/>
                <a:cs typeface="Verdana"/>
              </a:rPr>
              <a:t>de</a:t>
            </a:r>
            <a:r>
              <a:rPr sz="1750" i="1" spc="1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convivialité.</a:t>
            </a:r>
            <a:r>
              <a:rPr sz="1750" i="1" spc="1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Le</a:t>
            </a:r>
            <a:r>
              <a:rPr sz="1750" i="1" spc="1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mur</a:t>
            </a:r>
            <a:r>
              <a:rPr sz="1750" i="1" spc="1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65" dirty="0">
                <a:solidFill>
                  <a:srgbClr val="34608D"/>
                </a:solidFill>
                <a:latin typeface="Verdana"/>
                <a:cs typeface="Verdana"/>
              </a:rPr>
              <a:t>de</a:t>
            </a:r>
            <a:r>
              <a:rPr sz="1750" i="1" spc="1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la</a:t>
            </a:r>
            <a:r>
              <a:rPr sz="1750" i="1" spc="1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cuisine</a:t>
            </a:r>
            <a:r>
              <a:rPr sz="1750" i="1" spc="12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75" dirty="0">
                <a:solidFill>
                  <a:srgbClr val="34608D"/>
                </a:solidFill>
                <a:latin typeface="Verdana"/>
                <a:cs typeface="Verdana"/>
              </a:rPr>
              <a:t>a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été</a:t>
            </a:r>
            <a:r>
              <a:rPr sz="1750" i="1" spc="2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50" dirty="0">
                <a:solidFill>
                  <a:srgbClr val="34608D"/>
                </a:solidFill>
                <a:latin typeface="Verdana"/>
                <a:cs typeface="Verdana"/>
              </a:rPr>
              <a:t>déposé</a:t>
            </a:r>
            <a:r>
              <a:rPr sz="1750" i="1" spc="2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afin</a:t>
            </a:r>
            <a:r>
              <a:rPr sz="1750" i="1" spc="2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65" dirty="0">
                <a:solidFill>
                  <a:srgbClr val="34608D"/>
                </a:solidFill>
                <a:latin typeface="Verdana"/>
                <a:cs typeface="Verdana"/>
              </a:rPr>
              <a:t>de</a:t>
            </a:r>
            <a:r>
              <a:rPr sz="1750" i="1" spc="2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créer</a:t>
            </a:r>
            <a:r>
              <a:rPr sz="1750" i="1" spc="2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un</a:t>
            </a:r>
            <a:r>
              <a:rPr sz="1750" i="1" spc="24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grand</a:t>
            </a:r>
            <a:r>
              <a:rPr sz="1750" i="1" spc="2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salon-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cuisine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ouvert,</a:t>
            </a:r>
            <a:r>
              <a:rPr sz="1750" i="1" spc="19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et</a:t>
            </a:r>
            <a:r>
              <a:rPr sz="1750" i="1" spc="20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la</a:t>
            </a:r>
            <a:r>
              <a:rPr sz="1750" i="1" spc="20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menuiserie</a:t>
            </a:r>
            <a:r>
              <a:rPr sz="1750" i="1" spc="20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entre</a:t>
            </a:r>
            <a:r>
              <a:rPr sz="1750" i="1" spc="20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séjour</a:t>
            </a:r>
            <a:r>
              <a:rPr sz="1750" i="1" spc="20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et</a:t>
            </a:r>
            <a:r>
              <a:rPr sz="1750" i="1" spc="20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véranda </a:t>
            </a:r>
            <a:r>
              <a:rPr sz="1750" i="1" spc="-20" dirty="0">
                <a:solidFill>
                  <a:srgbClr val="34608D"/>
                </a:solidFill>
                <a:latin typeface="Verdana"/>
                <a:cs typeface="Verdana"/>
              </a:rPr>
              <a:t>retirée</a:t>
            </a:r>
            <a:r>
              <a:rPr sz="1750" i="1" spc="-3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pour</a:t>
            </a:r>
            <a:r>
              <a:rPr sz="1750" i="1" spc="-3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agrandir</a:t>
            </a:r>
            <a:r>
              <a:rPr sz="1750" i="1" spc="-3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la</a:t>
            </a:r>
            <a:r>
              <a:rPr sz="1750" i="1" spc="-3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50" dirty="0">
                <a:solidFill>
                  <a:srgbClr val="34608D"/>
                </a:solidFill>
                <a:latin typeface="Verdana"/>
                <a:cs typeface="Verdana"/>
              </a:rPr>
              <a:t>pièce</a:t>
            </a:r>
            <a:r>
              <a:rPr sz="1750" i="1" spc="-3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65" dirty="0">
                <a:solidFill>
                  <a:srgbClr val="34608D"/>
                </a:solidFill>
                <a:latin typeface="Verdana"/>
                <a:cs typeface="Verdana"/>
              </a:rPr>
              <a:t>de</a:t>
            </a:r>
            <a:r>
              <a:rPr sz="1750" i="1" spc="-3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85" dirty="0">
                <a:solidFill>
                  <a:srgbClr val="34608D"/>
                </a:solidFill>
                <a:latin typeface="Verdana"/>
                <a:cs typeface="Verdana"/>
              </a:rPr>
              <a:t>vie.</a:t>
            </a:r>
            <a:r>
              <a:rPr sz="1750" i="1" spc="-3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L’ensemble</a:t>
            </a:r>
            <a:r>
              <a:rPr sz="1750" i="1" spc="-3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75" dirty="0">
                <a:solidFill>
                  <a:srgbClr val="34608D"/>
                </a:solidFill>
                <a:latin typeface="Verdana"/>
                <a:cs typeface="Verdana"/>
              </a:rPr>
              <a:t>a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été</a:t>
            </a:r>
            <a:r>
              <a:rPr sz="1750" i="1" spc="-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rénové</a:t>
            </a:r>
            <a:r>
              <a:rPr sz="1750" i="1" spc="-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spc="55" dirty="0">
                <a:solidFill>
                  <a:srgbClr val="34608D"/>
                </a:solidFill>
                <a:latin typeface="Verdana"/>
                <a:cs typeface="Verdana"/>
              </a:rPr>
              <a:t>avec</a:t>
            </a:r>
            <a:r>
              <a:rPr sz="1750" i="1" spc="-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un</a:t>
            </a:r>
            <a:r>
              <a:rPr sz="1750" i="1" spc="-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parquet</a:t>
            </a:r>
            <a:r>
              <a:rPr sz="1750" i="1" spc="-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stratifié</a:t>
            </a:r>
            <a:r>
              <a:rPr sz="1750" i="1" spc="-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bois,</a:t>
            </a:r>
            <a:r>
              <a:rPr sz="1750" i="1" spc="-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spc="-25" dirty="0">
                <a:solidFill>
                  <a:srgbClr val="34608D"/>
                </a:solidFill>
                <a:latin typeface="Verdana"/>
                <a:cs typeface="Verdana"/>
              </a:rPr>
              <a:t>des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murs</a:t>
            </a:r>
            <a:r>
              <a:rPr sz="1750" i="1" spc="1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60" dirty="0">
                <a:solidFill>
                  <a:srgbClr val="34608D"/>
                </a:solidFill>
                <a:latin typeface="Verdana"/>
                <a:cs typeface="Verdana"/>
              </a:rPr>
              <a:t>repris,</a:t>
            </a:r>
            <a:r>
              <a:rPr sz="1750" i="1" spc="1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ainsi</a:t>
            </a:r>
            <a:r>
              <a:rPr sz="1750" i="1" spc="1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qu’une</a:t>
            </a:r>
            <a:r>
              <a:rPr sz="1750" i="1" spc="1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mise</a:t>
            </a:r>
            <a:r>
              <a:rPr sz="1750" i="1" spc="1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125" dirty="0">
                <a:solidFill>
                  <a:srgbClr val="34608D"/>
                </a:solidFill>
                <a:latin typeface="Verdana"/>
                <a:cs typeface="Verdana"/>
              </a:rPr>
              <a:t>à</a:t>
            </a:r>
            <a:r>
              <a:rPr sz="1750" i="1" spc="1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neuf</a:t>
            </a:r>
            <a:r>
              <a:rPr sz="1750" i="1" spc="1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complète</a:t>
            </a:r>
            <a:r>
              <a:rPr sz="1750" i="1" spc="1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40" dirty="0">
                <a:solidFill>
                  <a:srgbClr val="34608D"/>
                </a:solidFill>
                <a:latin typeface="Verdana"/>
                <a:cs typeface="Verdana"/>
              </a:rPr>
              <a:t>de 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l’électricité</a:t>
            </a:r>
            <a:r>
              <a:rPr sz="1750" i="1" spc="-8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et</a:t>
            </a:r>
            <a:r>
              <a:rPr sz="1750" i="1" spc="-8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65" dirty="0">
                <a:solidFill>
                  <a:srgbClr val="34608D"/>
                </a:solidFill>
                <a:latin typeface="Verdana"/>
                <a:cs typeface="Verdana"/>
              </a:rPr>
              <a:t>de</a:t>
            </a:r>
            <a:r>
              <a:rPr sz="1750" i="1" spc="-8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la</a:t>
            </a:r>
            <a:r>
              <a:rPr sz="1750" i="1" spc="-8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plomberie.</a:t>
            </a:r>
            <a:endParaRPr sz="1750" dirty="0">
              <a:solidFill>
                <a:srgbClr val="34608D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194430" y="254636"/>
            <a:ext cx="16026770" cy="1459864"/>
          </a:xfrm>
          <a:prstGeom prst="rect">
            <a:avLst/>
          </a:prstGeom>
        </p:spPr>
        <p:txBody>
          <a:bodyPr vert="horz" wrap="square" lIns="0" tIns="823729" rIns="0" bIns="0" rtlCol="0">
            <a:spAutoFit/>
          </a:bodyPr>
          <a:lstStyle/>
          <a:p>
            <a:pPr marL="8406130">
              <a:lnSpc>
                <a:spcPct val="100000"/>
              </a:lnSpc>
              <a:spcBef>
                <a:spcPts val="100"/>
              </a:spcBef>
            </a:pPr>
            <a:r>
              <a:rPr spc="229" dirty="0"/>
              <a:t>Après</a:t>
            </a:r>
            <a:r>
              <a:rPr spc="-310" dirty="0"/>
              <a:t> </a:t>
            </a:r>
            <a:r>
              <a:rPr spc="285" dirty="0"/>
              <a:t>travaux</a:t>
            </a:r>
          </a:p>
        </p:txBody>
      </p:sp>
      <p:pic>
        <p:nvPicPr>
          <p:cNvPr id="12" name="Image 11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A40641E3-B29C-B8D6-22E4-F4A1555E9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0632" y="118001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7214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688997" y="0"/>
              <a:ext cx="17599025" cy="10287000"/>
            </a:xfrm>
            <a:custGeom>
              <a:avLst/>
              <a:gdLst/>
              <a:ahLst/>
              <a:cxnLst/>
              <a:rect l="l" t="t" r="r" b="b"/>
              <a:pathLst>
                <a:path w="17599025" h="10287000">
                  <a:moveTo>
                    <a:pt x="0" y="10287000"/>
                  </a:moveTo>
                  <a:lnTo>
                    <a:pt x="17599002" y="10287000"/>
                  </a:lnTo>
                  <a:lnTo>
                    <a:pt x="17599002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F4F1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28700" y="193993"/>
              <a:ext cx="6261735" cy="10049510"/>
            </a:xfrm>
            <a:custGeom>
              <a:avLst/>
              <a:gdLst/>
              <a:ahLst/>
              <a:cxnLst/>
              <a:rect l="l" t="t" r="r" b="b"/>
              <a:pathLst>
                <a:path w="6261735" h="10049510">
                  <a:moveTo>
                    <a:pt x="6261600" y="10049390"/>
                  </a:moveTo>
                  <a:lnTo>
                    <a:pt x="0" y="10049390"/>
                  </a:lnTo>
                  <a:lnTo>
                    <a:pt x="0" y="3080260"/>
                  </a:lnTo>
                  <a:lnTo>
                    <a:pt x="1030" y="3033932"/>
                  </a:lnTo>
                  <a:lnTo>
                    <a:pt x="2849" y="2982670"/>
                  </a:lnTo>
                  <a:lnTo>
                    <a:pt x="5452" y="2931659"/>
                  </a:lnTo>
                  <a:lnTo>
                    <a:pt x="8832" y="2880906"/>
                  </a:lnTo>
                  <a:lnTo>
                    <a:pt x="12983" y="2830416"/>
                  </a:lnTo>
                  <a:lnTo>
                    <a:pt x="17900" y="2780193"/>
                  </a:lnTo>
                  <a:lnTo>
                    <a:pt x="23576" y="2730243"/>
                  </a:lnTo>
                  <a:lnTo>
                    <a:pt x="30006" y="2680571"/>
                  </a:lnTo>
                  <a:lnTo>
                    <a:pt x="37184" y="2631183"/>
                  </a:lnTo>
                  <a:lnTo>
                    <a:pt x="45103" y="2582083"/>
                  </a:lnTo>
                  <a:lnTo>
                    <a:pt x="53758" y="2533278"/>
                  </a:lnTo>
                  <a:lnTo>
                    <a:pt x="63143" y="2484771"/>
                  </a:lnTo>
                  <a:lnTo>
                    <a:pt x="73333" y="2436212"/>
                  </a:lnTo>
                  <a:lnTo>
                    <a:pt x="84079" y="2388677"/>
                  </a:lnTo>
                  <a:lnTo>
                    <a:pt x="95618" y="2341100"/>
                  </a:lnTo>
                  <a:lnTo>
                    <a:pt x="107862" y="2293843"/>
                  </a:lnTo>
                  <a:lnTo>
                    <a:pt x="120807" y="2246911"/>
                  </a:lnTo>
                  <a:lnTo>
                    <a:pt x="134446" y="2200310"/>
                  </a:lnTo>
                  <a:lnTo>
                    <a:pt x="148774" y="2154046"/>
                  </a:lnTo>
                  <a:lnTo>
                    <a:pt x="163783" y="2108122"/>
                  </a:lnTo>
                  <a:lnTo>
                    <a:pt x="179469" y="2062544"/>
                  </a:lnTo>
                  <a:lnTo>
                    <a:pt x="195826" y="2017319"/>
                  </a:lnTo>
                  <a:lnTo>
                    <a:pt x="212847" y="1972450"/>
                  </a:lnTo>
                  <a:lnTo>
                    <a:pt x="230526" y="1927944"/>
                  </a:lnTo>
                  <a:lnTo>
                    <a:pt x="248858" y="1883805"/>
                  </a:lnTo>
                  <a:lnTo>
                    <a:pt x="267837" y="1840038"/>
                  </a:lnTo>
                  <a:lnTo>
                    <a:pt x="287457" y="1796650"/>
                  </a:lnTo>
                  <a:lnTo>
                    <a:pt x="307711" y="1753644"/>
                  </a:lnTo>
                  <a:lnTo>
                    <a:pt x="328594" y="1711027"/>
                  </a:lnTo>
                  <a:lnTo>
                    <a:pt x="350100" y="1668804"/>
                  </a:lnTo>
                  <a:lnTo>
                    <a:pt x="372223" y="1626980"/>
                  </a:lnTo>
                  <a:lnTo>
                    <a:pt x="394957" y="1585559"/>
                  </a:lnTo>
                  <a:lnTo>
                    <a:pt x="418296" y="1544548"/>
                  </a:lnTo>
                  <a:lnTo>
                    <a:pt x="442234" y="1503952"/>
                  </a:lnTo>
                  <a:lnTo>
                    <a:pt x="466766" y="1463776"/>
                  </a:lnTo>
                  <a:lnTo>
                    <a:pt x="491885" y="1424025"/>
                  </a:lnTo>
                  <a:lnTo>
                    <a:pt x="517585" y="1384704"/>
                  </a:lnTo>
                  <a:lnTo>
                    <a:pt x="543860" y="1345819"/>
                  </a:lnTo>
                  <a:lnTo>
                    <a:pt x="570705" y="1307374"/>
                  </a:lnTo>
                  <a:lnTo>
                    <a:pt x="598113" y="1269376"/>
                  </a:lnTo>
                  <a:lnTo>
                    <a:pt x="626079" y="1231829"/>
                  </a:lnTo>
                  <a:lnTo>
                    <a:pt x="654597" y="1194739"/>
                  </a:lnTo>
                  <a:lnTo>
                    <a:pt x="683660" y="1158111"/>
                  </a:lnTo>
                  <a:lnTo>
                    <a:pt x="713263" y="1121949"/>
                  </a:lnTo>
                  <a:lnTo>
                    <a:pt x="743400" y="1086260"/>
                  </a:lnTo>
                  <a:lnTo>
                    <a:pt x="774065" y="1051049"/>
                  </a:lnTo>
                  <a:lnTo>
                    <a:pt x="805252" y="1016321"/>
                  </a:lnTo>
                  <a:lnTo>
                    <a:pt x="836954" y="982080"/>
                  </a:lnTo>
                  <a:lnTo>
                    <a:pt x="869167" y="948333"/>
                  </a:lnTo>
                  <a:lnTo>
                    <a:pt x="901884" y="915085"/>
                  </a:lnTo>
                  <a:lnTo>
                    <a:pt x="935099" y="882340"/>
                  </a:lnTo>
                  <a:lnTo>
                    <a:pt x="968806" y="850104"/>
                  </a:lnTo>
                  <a:lnTo>
                    <a:pt x="1002999" y="818383"/>
                  </a:lnTo>
                  <a:lnTo>
                    <a:pt x="1037673" y="787182"/>
                  </a:lnTo>
                  <a:lnTo>
                    <a:pt x="1072821" y="756505"/>
                  </a:lnTo>
                  <a:lnTo>
                    <a:pt x="1108438" y="726358"/>
                  </a:lnTo>
                  <a:lnTo>
                    <a:pt x="1144517" y="696746"/>
                  </a:lnTo>
                  <a:lnTo>
                    <a:pt x="1181053" y="667675"/>
                  </a:lnTo>
                  <a:lnTo>
                    <a:pt x="1218040" y="639150"/>
                  </a:lnTo>
                  <a:lnTo>
                    <a:pt x="1255471" y="611176"/>
                  </a:lnTo>
                  <a:lnTo>
                    <a:pt x="1293341" y="583758"/>
                  </a:lnTo>
                  <a:lnTo>
                    <a:pt x="1331644" y="556902"/>
                  </a:lnTo>
                  <a:lnTo>
                    <a:pt x="1370373" y="530613"/>
                  </a:lnTo>
                  <a:lnTo>
                    <a:pt x="1409524" y="504895"/>
                  </a:lnTo>
                  <a:lnTo>
                    <a:pt x="1449090" y="479755"/>
                  </a:lnTo>
                  <a:lnTo>
                    <a:pt x="1489064" y="455198"/>
                  </a:lnTo>
                  <a:lnTo>
                    <a:pt x="1529442" y="431228"/>
                  </a:lnTo>
                  <a:lnTo>
                    <a:pt x="1570217" y="407851"/>
                  </a:lnTo>
                  <a:lnTo>
                    <a:pt x="1611383" y="385072"/>
                  </a:lnTo>
                  <a:lnTo>
                    <a:pt x="1652935" y="362897"/>
                  </a:lnTo>
                  <a:lnTo>
                    <a:pt x="1694866" y="341331"/>
                  </a:lnTo>
                  <a:lnTo>
                    <a:pt x="1737170" y="320379"/>
                  </a:lnTo>
                  <a:lnTo>
                    <a:pt x="1779842" y="300046"/>
                  </a:lnTo>
                  <a:lnTo>
                    <a:pt x="1822876" y="280337"/>
                  </a:lnTo>
                  <a:lnTo>
                    <a:pt x="1866265" y="261259"/>
                  </a:lnTo>
                  <a:lnTo>
                    <a:pt x="1910004" y="242815"/>
                  </a:lnTo>
                  <a:lnTo>
                    <a:pt x="1954086" y="225011"/>
                  </a:lnTo>
                  <a:lnTo>
                    <a:pt x="1998506" y="207853"/>
                  </a:lnTo>
                  <a:lnTo>
                    <a:pt x="2043259" y="191346"/>
                  </a:lnTo>
                  <a:lnTo>
                    <a:pt x="2088337" y="175495"/>
                  </a:lnTo>
                  <a:lnTo>
                    <a:pt x="2134355" y="160609"/>
                  </a:lnTo>
                  <a:lnTo>
                    <a:pt x="2180964" y="146240"/>
                  </a:lnTo>
                  <a:lnTo>
                    <a:pt x="2228130" y="132410"/>
                  </a:lnTo>
                  <a:lnTo>
                    <a:pt x="2275816" y="119140"/>
                  </a:lnTo>
                  <a:lnTo>
                    <a:pt x="2323990" y="106451"/>
                  </a:lnTo>
                  <a:lnTo>
                    <a:pt x="2372614" y="94365"/>
                  </a:lnTo>
                  <a:lnTo>
                    <a:pt x="2421656" y="82903"/>
                  </a:lnTo>
                  <a:lnTo>
                    <a:pt x="2471079" y="72087"/>
                  </a:lnTo>
                  <a:lnTo>
                    <a:pt x="2520850" y="61938"/>
                  </a:lnTo>
                  <a:lnTo>
                    <a:pt x="2570932" y="52478"/>
                  </a:lnTo>
                  <a:lnTo>
                    <a:pt x="2621293" y="43727"/>
                  </a:lnTo>
                  <a:lnTo>
                    <a:pt x="2671895" y="35709"/>
                  </a:lnTo>
                  <a:lnTo>
                    <a:pt x="2722706" y="28443"/>
                  </a:lnTo>
                  <a:lnTo>
                    <a:pt x="2773690" y="21952"/>
                  </a:lnTo>
                  <a:lnTo>
                    <a:pt x="2824811" y="16256"/>
                  </a:lnTo>
                  <a:lnTo>
                    <a:pt x="2876036" y="11378"/>
                  </a:lnTo>
                  <a:lnTo>
                    <a:pt x="2927329" y="7339"/>
                  </a:lnTo>
                  <a:lnTo>
                    <a:pt x="2978656" y="4160"/>
                  </a:lnTo>
                  <a:lnTo>
                    <a:pt x="3029982" y="1863"/>
                  </a:lnTo>
                  <a:lnTo>
                    <a:pt x="3081271" y="469"/>
                  </a:lnTo>
                  <a:lnTo>
                    <a:pt x="3132490" y="0"/>
                  </a:lnTo>
                  <a:lnTo>
                    <a:pt x="3191840" y="469"/>
                  </a:lnTo>
                  <a:lnTo>
                    <a:pt x="3186328" y="469"/>
                  </a:lnTo>
                  <a:lnTo>
                    <a:pt x="3234453" y="1610"/>
                  </a:lnTo>
                  <a:lnTo>
                    <a:pt x="3285137" y="3610"/>
                  </a:lnTo>
                  <a:lnTo>
                    <a:pt x="3335610" y="6395"/>
                  </a:lnTo>
                  <a:lnTo>
                    <a:pt x="3385864" y="9957"/>
                  </a:lnTo>
                  <a:lnTo>
                    <a:pt x="3435890" y="14287"/>
                  </a:lnTo>
                  <a:lnTo>
                    <a:pt x="3485680" y="19376"/>
                  </a:lnTo>
                  <a:lnTo>
                    <a:pt x="3535224" y="25217"/>
                  </a:lnTo>
                  <a:lnTo>
                    <a:pt x="3584514" y="31799"/>
                  </a:lnTo>
                  <a:lnTo>
                    <a:pt x="3633541" y="39115"/>
                  </a:lnTo>
                  <a:lnTo>
                    <a:pt x="3682297" y="47156"/>
                  </a:lnTo>
                  <a:lnTo>
                    <a:pt x="3730772" y="55914"/>
                  </a:lnTo>
                  <a:lnTo>
                    <a:pt x="3778959" y="65380"/>
                  </a:lnTo>
                  <a:lnTo>
                    <a:pt x="3826847" y="75545"/>
                  </a:lnTo>
                  <a:lnTo>
                    <a:pt x="3874429" y="86401"/>
                  </a:lnTo>
                  <a:lnTo>
                    <a:pt x="3921695" y="97939"/>
                  </a:lnTo>
                  <a:lnTo>
                    <a:pt x="3968637" y="110150"/>
                  </a:lnTo>
                  <a:lnTo>
                    <a:pt x="4015247" y="123027"/>
                  </a:lnTo>
                  <a:lnTo>
                    <a:pt x="4061515" y="136560"/>
                  </a:lnTo>
                  <a:lnTo>
                    <a:pt x="4107432" y="150741"/>
                  </a:lnTo>
                  <a:lnTo>
                    <a:pt x="4152991" y="165561"/>
                  </a:lnTo>
                  <a:lnTo>
                    <a:pt x="4159757" y="168874"/>
                  </a:lnTo>
                  <a:lnTo>
                    <a:pt x="4166524" y="168874"/>
                  </a:lnTo>
                  <a:lnTo>
                    <a:pt x="4173260" y="172184"/>
                  </a:lnTo>
                  <a:lnTo>
                    <a:pt x="4217844" y="188404"/>
                  </a:lnTo>
                  <a:lnTo>
                    <a:pt x="4262127" y="205269"/>
                  </a:lnTo>
                  <a:lnTo>
                    <a:pt x="4306103" y="222777"/>
                  </a:lnTo>
                  <a:lnTo>
                    <a:pt x="4349764" y="240920"/>
                  </a:lnTo>
                  <a:lnTo>
                    <a:pt x="4393106" y="259694"/>
                  </a:lnTo>
                  <a:lnTo>
                    <a:pt x="4436120" y="279094"/>
                  </a:lnTo>
                  <a:lnTo>
                    <a:pt x="4478802" y="299114"/>
                  </a:lnTo>
                  <a:lnTo>
                    <a:pt x="4521144" y="319749"/>
                  </a:lnTo>
                  <a:lnTo>
                    <a:pt x="4563140" y="340993"/>
                  </a:lnTo>
                  <a:lnTo>
                    <a:pt x="4604884" y="362897"/>
                  </a:lnTo>
                  <a:lnTo>
                    <a:pt x="4646068" y="385291"/>
                  </a:lnTo>
                  <a:lnTo>
                    <a:pt x="4686988" y="408334"/>
                  </a:lnTo>
                  <a:lnTo>
                    <a:pt x="4727536" y="431965"/>
                  </a:lnTo>
                  <a:lnTo>
                    <a:pt x="4767706" y="456179"/>
                  </a:lnTo>
                  <a:lnTo>
                    <a:pt x="4807492" y="480972"/>
                  </a:lnTo>
                  <a:lnTo>
                    <a:pt x="4846886" y="506337"/>
                  </a:lnTo>
                  <a:lnTo>
                    <a:pt x="4885884" y="532271"/>
                  </a:lnTo>
                  <a:lnTo>
                    <a:pt x="4924477" y="558766"/>
                  </a:lnTo>
                  <a:lnTo>
                    <a:pt x="4962661" y="585819"/>
                  </a:lnTo>
                  <a:lnTo>
                    <a:pt x="5000428" y="613423"/>
                  </a:lnTo>
                  <a:lnTo>
                    <a:pt x="5037772" y="641574"/>
                  </a:lnTo>
                  <a:lnTo>
                    <a:pt x="5074687" y="670266"/>
                  </a:lnTo>
                  <a:lnTo>
                    <a:pt x="5111166" y="699495"/>
                  </a:lnTo>
                  <a:lnTo>
                    <a:pt x="5147203" y="729254"/>
                  </a:lnTo>
                  <a:lnTo>
                    <a:pt x="5182791" y="759538"/>
                  </a:lnTo>
                  <a:lnTo>
                    <a:pt x="5217924" y="790343"/>
                  </a:lnTo>
                  <a:lnTo>
                    <a:pt x="5252596" y="821662"/>
                  </a:lnTo>
                  <a:lnTo>
                    <a:pt x="5286800" y="853491"/>
                  </a:lnTo>
                  <a:lnTo>
                    <a:pt x="5320530" y="885825"/>
                  </a:lnTo>
                  <a:lnTo>
                    <a:pt x="5353779" y="918658"/>
                  </a:lnTo>
                  <a:lnTo>
                    <a:pt x="5386541" y="951984"/>
                  </a:lnTo>
                  <a:lnTo>
                    <a:pt x="5418809" y="985800"/>
                  </a:lnTo>
                  <a:lnTo>
                    <a:pt x="5450578" y="1020098"/>
                  </a:lnTo>
                  <a:lnTo>
                    <a:pt x="5481840" y="1054875"/>
                  </a:lnTo>
                  <a:lnTo>
                    <a:pt x="5512589" y="1090124"/>
                  </a:lnTo>
                  <a:lnTo>
                    <a:pt x="5542820" y="1125841"/>
                  </a:lnTo>
                  <a:lnTo>
                    <a:pt x="5572524" y="1162020"/>
                  </a:lnTo>
                  <a:lnTo>
                    <a:pt x="5601697" y="1198656"/>
                  </a:lnTo>
                  <a:lnTo>
                    <a:pt x="5630331" y="1235744"/>
                  </a:lnTo>
                  <a:lnTo>
                    <a:pt x="5658421" y="1273279"/>
                  </a:lnTo>
                  <a:lnTo>
                    <a:pt x="5685959" y="1311254"/>
                  </a:lnTo>
                  <a:lnTo>
                    <a:pt x="5712940" y="1349665"/>
                  </a:lnTo>
                  <a:lnTo>
                    <a:pt x="5739356" y="1388508"/>
                  </a:lnTo>
                  <a:lnTo>
                    <a:pt x="5765202" y="1427775"/>
                  </a:lnTo>
                  <a:lnTo>
                    <a:pt x="5790471" y="1467462"/>
                  </a:lnTo>
                  <a:lnTo>
                    <a:pt x="5815157" y="1507565"/>
                  </a:lnTo>
                  <a:lnTo>
                    <a:pt x="5839253" y="1548077"/>
                  </a:lnTo>
                  <a:lnTo>
                    <a:pt x="5862753" y="1588993"/>
                  </a:lnTo>
                  <a:lnTo>
                    <a:pt x="5885650" y="1630308"/>
                  </a:lnTo>
                  <a:lnTo>
                    <a:pt x="5907939" y="1672017"/>
                  </a:lnTo>
                  <a:lnTo>
                    <a:pt x="5929612" y="1714115"/>
                  </a:lnTo>
                  <a:lnTo>
                    <a:pt x="5950663" y="1756596"/>
                  </a:lnTo>
                  <a:lnTo>
                    <a:pt x="5971086" y="1799454"/>
                  </a:lnTo>
                  <a:lnTo>
                    <a:pt x="5990874" y="1842686"/>
                  </a:lnTo>
                  <a:lnTo>
                    <a:pt x="6010021" y="1886285"/>
                  </a:lnTo>
                  <a:lnTo>
                    <a:pt x="6028521" y="1930246"/>
                  </a:lnTo>
                  <a:lnTo>
                    <a:pt x="6046367" y="1974563"/>
                  </a:lnTo>
                  <a:lnTo>
                    <a:pt x="6063553" y="2019233"/>
                  </a:lnTo>
                  <a:lnTo>
                    <a:pt x="6080072" y="2064249"/>
                  </a:lnTo>
                  <a:lnTo>
                    <a:pt x="6095917" y="2109606"/>
                  </a:lnTo>
                  <a:lnTo>
                    <a:pt x="6111084" y="2155299"/>
                  </a:lnTo>
                  <a:lnTo>
                    <a:pt x="6125564" y="2201322"/>
                  </a:lnTo>
                  <a:lnTo>
                    <a:pt x="6139352" y="2247671"/>
                  </a:lnTo>
                  <a:lnTo>
                    <a:pt x="6152441" y="2294339"/>
                  </a:lnTo>
                  <a:lnTo>
                    <a:pt x="6164825" y="2341322"/>
                  </a:lnTo>
                  <a:lnTo>
                    <a:pt x="6176511" y="2388677"/>
                  </a:lnTo>
                  <a:lnTo>
                    <a:pt x="6187528" y="2436569"/>
                  </a:lnTo>
                  <a:lnTo>
                    <a:pt x="6197681" y="2484108"/>
                  </a:lnTo>
                  <a:lnTo>
                    <a:pt x="6207180" y="2532298"/>
                  </a:lnTo>
                  <a:lnTo>
                    <a:pt x="6215942" y="2580776"/>
                  </a:lnTo>
                  <a:lnTo>
                    <a:pt x="6223960" y="2629537"/>
                  </a:lnTo>
                  <a:lnTo>
                    <a:pt x="6231228" y="2678576"/>
                  </a:lnTo>
                  <a:lnTo>
                    <a:pt x="6237739" y="2727888"/>
                  </a:lnTo>
                  <a:lnTo>
                    <a:pt x="6243488" y="2777467"/>
                  </a:lnTo>
                  <a:lnTo>
                    <a:pt x="6248467" y="2827308"/>
                  </a:lnTo>
                  <a:lnTo>
                    <a:pt x="6252670" y="2877406"/>
                  </a:lnTo>
                  <a:lnTo>
                    <a:pt x="6256091" y="2927755"/>
                  </a:lnTo>
                  <a:lnTo>
                    <a:pt x="6258724" y="2978351"/>
                  </a:lnTo>
                  <a:lnTo>
                    <a:pt x="6260657" y="3033932"/>
                  </a:lnTo>
                  <a:lnTo>
                    <a:pt x="6261600" y="3080260"/>
                  </a:lnTo>
                  <a:lnTo>
                    <a:pt x="6261600" y="10049390"/>
                  </a:lnTo>
                  <a:close/>
                </a:path>
              </a:pathLst>
            </a:custGeom>
            <a:solidFill>
              <a:srgbClr val="FDF9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2942" y="386130"/>
              <a:ext cx="5653124" cy="56515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689610" cy="10287000"/>
            </a:xfrm>
            <a:custGeom>
              <a:avLst/>
              <a:gdLst/>
              <a:ahLst/>
              <a:cxnLst/>
              <a:rect l="l" t="t" r="r" b="b"/>
              <a:pathLst>
                <a:path w="689610" h="10287000">
                  <a:moveTo>
                    <a:pt x="688997" y="0"/>
                  </a:moveTo>
                  <a:lnTo>
                    <a:pt x="688997" y="10286999"/>
                  </a:lnTo>
                  <a:lnTo>
                    <a:pt x="0" y="10286999"/>
                  </a:lnTo>
                  <a:lnTo>
                    <a:pt x="0" y="0"/>
                  </a:lnTo>
                  <a:lnTo>
                    <a:pt x="688997" y="0"/>
                  </a:lnTo>
                  <a:close/>
                </a:path>
              </a:pathLst>
            </a:custGeom>
            <a:solidFill>
              <a:srgbClr val="D8B88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90949" y="1640661"/>
              <a:ext cx="8372489" cy="86010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491931" y="5015816"/>
              <a:ext cx="1684020" cy="1697355"/>
            </a:xfrm>
            <a:custGeom>
              <a:avLst/>
              <a:gdLst/>
              <a:ahLst/>
              <a:cxnLst/>
              <a:rect l="l" t="t" r="r" b="b"/>
              <a:pathLst>
                <a:path w="1684020" h="1697354">
                  <a:moveTo>
                    <a:pt x="1232408" y="1213795"/>
                  </a:moveTo>
                  <a:lnTo>
                    <a:pt x="1216357" y="1168347"/>
                  </a:lnTo>
                  <a:lnTo>
                    <a:pt x="1217776" y="1143979"/>
                  </a:lnTo>
                  <a:lnTo>
                    <a:pt x="1233028" y="1145716"/>
                  </a:lnTo>
                  <a:lnTo>
                    <a:pt x="1258477" y="1178585"/>
                  </a:lnTo>
                  <a:lnTo>
                    <a:pt x="1281708" y="1211246"/>
                  </a:lnTo>
                  <a:lnTo>
                    <a:pt x="1313529" y="1247557"/>
                  </a:lnTo>
                  <a:lnTo>
                    <a:pt x="1351731" y="1285593"/>
                  </a:lnTo>
                  <a:lnTo>
                    <a:pt x="1394101" y="1323426"/>
                  </a:lnTo>
                  <a:lnTo>
                    <a:pt x="1438428" y="1359132"/>
                  </a:lnTo>
                  <a:lnTo>
                    <a:pt x="1482501" y="1390784"/>
                  </a:lnTo>
                  <a:lnTo>
                    <a:pt x="1524108" y="1416456"/>
                  </a:lnTo>
                  <a:lnTo>
                    <a:pt x="1561038" y="1434223"/>
                  </a:lnTo>
                  <a:lnTo>
                    <a:pt x="1625286" y="1456198"/>
                  </a:lnTo>
                  <a:lnTo>
                    <a:pt x="1660250" y="1461777"/>
                  </a:lnTo>
                  <a:lnTo>
                    <a:pt x="1666618" y="1461372"/>
                  </a:lnTo>
                  <a:lnTo>
                    <a:pt x="1673224" y="1464343"/>
                  </a:lnTo>
                  <a:lnTo>
                    <a:pt x="1679178" y="1470049"/>
                  </a:lnTo>
                  <a:lnTo>
                    <a:pt x="1683590" y="1477851"/>
                  </a:lnTo>
                  <a:lnTo>
                    <a:pt x="1677705" y="1491284"/>
                  </a:lnTo>
                  <a:lnTo>
                    <a:pt x="1614086" y="1523698"/>
                  </a:lnTo>
                  <a:lnTo>
                    <a:pt x="1571714" y="1539370"/>
                  </a:lnTo>
                  <a:lnTo>
                    <a:pt x="1505113" y="1562473"/>
                  </a:lnTo>
                  <a:lnTo>
                    <a:pt x="1466390" y="1575621"/>
                  </a:lnTo>
                  <a:lnTo>
                    <a:pt x="1406515" y="1421029"/>
                  </a:lnTo>
                  <a:lnTo>
                    <a:pt x="1382422" y="1400208"/>
                  </a:lnTo>
                  <a:lnTo>
                    <a:pt x="1349743" y="1373211"/>
                  </a:lnTo>
                  <a:lnTo>
                    <a:pt x="1316029" y="1338111"/>
                  </a:lnTo>
                  <a:lnTo>
                    <a:pt x="1283653" y="1297868"/>
                  </a:lnTo>
                  <a:lnTo>
                    <a:pt x="1254988" y="1255443"/>
                  </a:lnTo>
                  <a:lnTo>
                    <a:pt x="1232408" y="1213795"/>
                  </a:lnTo>
                  <a:close/>
                </a:path>
                <a:path w="1684020" h="1697354">
                  <a:moveTo>
                    <a:pt x="181981" y="542603"/>
                  </a:moveTo>
                  <a:lnTo>
                    <a:pt x="81246" y="282514"/>
                  </a:lnTo>
                  <a:lnTo>
                    <a:pt x="107272" y="338464"/>
                  </a:lnTo>
                  <a:lnTo>
                    <a:pt x="139495" y="389868"/>
                  </a:lnTo>
                  <a:lnTo>
                    <a:pt x="176806" y="436797"/>
                  </a:lnTo>
                  <a:lnTo>
                    <a:pt x="218099" y="479324"/>
                  </a:lnTo>
                  <a:lnTo>
                    <a:pt x="262268" y="517520"/>
                  </a:lnTo>
                  <a:lnTo>
                    <a:pt x="308205" y="551457"/>
                  </a:lnTo>
                  <a:lnTo>
                    <a:pt x="354803" y="581208"/>
                  </a:lnTo>
                  <a:lnTo>
                    <a:pt x="400957" y="606844"/>
                  </a:lnTo>
                  <a:lnTo>
                    <a:pt x="445558" y="628437"/>
                  </a:lnTo>
                  <a:lnTo>
                    <a:pt x="487500" y="646059"/>
                  </a:lnTo>
                  <a:lnTo>
                    <a:pt x="525677" y="659782"/>
                  </a:lnTo>
                  <a:lnTo>
                    <a:pt x="586306" y="675818"/>
                  </a:lnTo>
                  <a:lnTo>
                    <a:pt x="606545" y="678275"/>
                  </a:lnTo>
                  <a:lnTo>
                    <a:pt x="618590" y="677121"/>
                  </a:lnTo>
                  <a:lnTo>
                    <a:pt x="625871" y="668255"/>
                  </a:lnTo>
                  <a:lnTo>
                    <a:pt x="633305" y="648905"/>
                  </a:lnTo>
                  <a:lnTo>
                    <a:pt x="639821" y="621992"/>
                  </a:lnTo>
                  <a:lnTo>
                    <a:pt x="644347" y="590435"/>
                  </a:lnTo>
                  <a:lnTo>
                    <a:pt x="653434" y="539990"/>
                  </a:lnTo>
                  <a:lnTo>
                    <a:pt x="667942" y="492895"/>
                  </a:lnTo>
                  <a:lnTo>
                    <a:pt x="687530" y="449430"/>
                  </a:lnTo>
                  <a:lnTo>
                    <a:pt x="711856" y="409878"/>
                  </a:lnTo>
                  <a:lnTo>
                    <a:pt x="740580" y="374520"/>
                  </a:lnTo>
                  <a:lnTo>
                    <a:pt x="773361" y="343639"/>
                  </a:lnTo>
                  <a:lnTo>
                    <a:pt x="809859" y="317516"/>
                  </a:lnTo>
                  <a:lnTo>
                    <a:pt x="849731" y="296433"/>
                  </a:lnTo>
                  <a:lnTo>
                    <a:pt x="857515" y="293574"/>
                  </a:lnTo>
                  <a:lnTo>
                    <a:pt x="861910" y="291960"/>
                  </a:lnTo>
                  <a:lnTo>
                    <a:pt x="868075" y="289695"/>
                  </a:lnTo>
                  <a:lnTo>
                    <a:pt x="873247" y="287795"/>
                  </a:lnTo>
                  <a:lnTo>
                    <a:pt x="878833" y="285743"/>
                  </a:lnTo>
                  <a:lnTo>
                    <a:pt x="884559" y="283640"/>
                  </a:lnTo>
                  <a:lnTo>
                    <a:pt x="890052" y="281622"/>
                  </a:lnTo>
                  <a:lnTo>
                    <a:pt x="892637" y="280672"/>
                  </a:lnTo>
                  <a:lnTo>
                    <a:pt x="938237" y="270516"/>
                  </a:lnTo>
                  <a:lnTo>
                    <a:pt x="986190" y="266244"/>
                  </a:lnTo>
                  <a:lnTo>
                    <a:pt x="1036153" y="268141"/>
                  </a:lnTo>
                  <a:lnTo>
                    <a:pt x="1079893" y="275452"/>
                  </a:lnTo>
                  <a:lnTo>
                    <a:pt x="1117340" y="287746"/>
                  </a:lnTo>
                  <a:lnTo>
                    <a:pt x="1173503" y="325276"/>
                  </a:lnTo>
                  <a:lnTo>
                    <a:pt x="1204946" y="376709"/>
                  </a:lnTo>
                  <a:lnTo>
                    <a:pt x="1211970" y="438025"/>
                  </a:lnTo>
                  <a:lnTo>
                    <a:pt x="1206419" y="471133"/>
                  </a:lnTo>
                  <a:lnTo>
                    <a:pt x="1200277" y="489261"/>
                  </a:lnTo>
                  <a:lnTo>
                    <a:pt x="1156613" y="376525"/>
                  </a:lnTo>
                  <a:lnTo>
                    <a:pt x="1144129" y="358489"/>
                  </a:lnTo>
                  <a:lnTo>
                    <a:pt x="1125555" y="343176"/>
                  </a:lnTo>
                  <a:lnTo>
                    <a:pt x="1100613" y="331009"/>
                  </a:lnTo>
                  <a:lnTo>
                    <a:pt x="1069026" y="322413"/>
                  </a:lnTo>
                  <a:lnTo>
                    <a:pt x="1030518" y="317811"/>
                  </a:lnTo>
                  <a:lnTo>
                    <a:pt x="984368" y="318377"/>
                  </a:lnTo>
                  <a:lnTo>
                    <a:pt x="940438" y="325201"/>
                  </a:lnTo>
                  <a:lnTo>
                    <a:pt x="900651" y="337500"/>
                  </a:lnTo>
                  <a:lnTo>
                    <a:pt x="899068" y="337989"/>
                  </a:lnTo>
                  <a:lnTo>
                    <a:pt x="860596" y="356450"/>
                  </a:lnTo>
                  <a:lnTo>
                    <a:pt x="825361" y="380290"/>
                  </a:lnTo>
                  <a:lnTo>
                    <a:pt x="793704" y="409216"/>
                  </a:lnTo>
                  <a:lnTo>
                    <a:pt x="765962" y="442936"/>
                  </a:lnTo>
                  <a:lnTo>
                    <a:pt x="742475" y="481155"/>
                  </a:lnTo>
                  <a:lnTo>
                    <a:pt x="723582" y="523582"/>
                  </a:lnTo>
                  <a:lnTo>
                    <a:pt x="709623" y="569921"/>
                  </a:lnTo>
                  <a:lnTo>
                    <a:pt x="700936" y="619886"/>
                  </a:lnTo>
                  <a:lnTo>
                    <a:pt x="697883" y="660648"/>
                  </a:lnTo>
                  <a:lnTo>
                    <a:pt x="702490" y="681640"/>
                  </a:lnTo>
                  <a:lnTo>
                    <a:pt x="737656" y="772435"/>
                  </a:lnTo>
                  <a:lnTo>
                    <a:pt x="724605" y="773500"/>
                  </a:lnTo>
                  <a:lnTo>
                    <a:pt x="714141" y="775790"/>
                  </a:lnTo>
                  <a:lnTo>
                    <a:pt x="713998" y="775821"/>
                  </a:lnTo>
                  <a:lnTo>
                    <a:pt x="710192" y="784819"/>
                  </a:lnTo>
                  <a:lnTo>
                    <a:pt x="712988" y="801918"/>
                  </a:lnTo>
                  <a:lnTo>
                    <a:pt x="722192" y="828543"/>
                  </a:lnTo>
                  <a:lnTo>
                    <a:pt x="852494" y="1164973"/>
                  </a:lnTo>
                  <a:lnTo>
                    <a:pt x="835447" y="1145963"/>
                  </a:lnTo>
                  <a:lnTo>
                    <a:pt x="805586" y="1109176"/>
                  </a:lnTo>
                  <a:lnTo>
                    <a:pt x="777791" y="1071204"/>
                  </a:lnTo>
                  <a:lnTo>
                    <a:pt x="752131" y="1032122"/>
                  </a:lnTo>
                  <a:lnTo>
                    <a:pt x="728672" y="992003"/>
                  </a:lnTo>
                  <a:lnTo>
                    <a:pt x="637731" y="767194"/>
                  </a:lnTo>
                  <a:lnTo>
                    <a:pt x="613240" y="762411"/>
                  </a:lnTo>
                  <a:lnTo>
                    <a:pt x="546647" y="747676"/>
                  </a:lnTo>
                  <a:lnTo>
                    <a:pt x="505683" y="735951"/>
                  </a:lnTo>
                  <a:lnTo>
                    <a:pt x="460367" y="720138"/>
                  </a:lnTo>
                  <a:lnTo>
                    <a:pt x="411271" y="699352"/>
                  </a:lnTo>
                  <a:lnTo>
                    <a:pt x="358962" y="672706"/>
                  </a:lnTo>
                  <a:lnTo>
                    <a:pt x="304012" y="639313"/>
                  </a:lnTo>
                  <a:lnTo>
                    <a:pt x="246990" y="598287"/>
                  </a:lnTo>
                  <a:lnTo>
                    <a:pt x="188466" y="548742"/>
                  </a:lnTo>
                  <a:lnTo>
                    <a:pt x="181981" y="542603"/>
                  </a:lnTo>
                  <a:close/>
                </a:path>
                <a:path w="1684020" h="1697354">
                  <a:moveTo>
                    <a:pt x="737656" y="772435"/>
                  </a:moveTo>
                  <a:lnTo>
                    <a:pt x="702490" y="681640"/>
                  </a:lnTo>
                  <a:lnTo>
                    <a:pt x="719649" y="689081"/>
                  </a:lnTo>
                  <a:lnTo>
                    <a:pt x="754248" y="689190"/>
                  </a:lnTo>
                  <a:lnTo>
                    <a:pt x="801536" y="685283"/>
                  </a:lnTo>
                  <a:lnTo>
                    <a:pt x="847124" y="677319"/>
                  </a:lnTo>
                  <a:lnTo>
                    <a:pt x="890801" y="665711"/>
                  </a:lnTo>
                  <a:lnTo>
                    <a:pt x="930422" y="651547"/>
                  </a:lnTo>
                  <a:lnTo>
                    <a:pt x="971249" y="633270"/>
                  </a:lnTo>
                  <a:lnTo>
                    <a:pt x="1007465" y="613286"/>
                  </a:lnTo>
                  <a:lnTo>
                    <a:pt x="1040640" y="591358"/>
                  </a:lnTo>
                  <a:lnTo>
                    <a:pt x="1096756" y="543367"/>
                  </a:lnTo>
                  <a:lnTo>
                    <a:pt x="1137380" y="492691"/>
                  </a:lnTo>
                  <a:lnTo>
                    <a:pt x="1160295" y="442724"/>
                  </a:lnTo>
                  <a:lnTo>
                    <a:pt x="1164419" y="419066"/>
                  </a:lnTo>
                  <a:lnTo>
                    <a:pt x="1163284" y="396859"/>
                  </a:lnTo>
                  <a:lnTo>
                    <a:pt x="1156613" y="376525"/>
                  </a:lnTo>
                  <a:lnTo>
                    <a:pt x="1200277" y="489261"/>
                  </a:lnTo>
                  <a:lnTo>
                    <a:pt x="1177379" y="539736"/>
                  </a:lnTo>
                  <a:lnTo>
                    <a:pt x="1153965" y="574226"/>
                  </a:lnTo>
                  <a:lnTo>
                    <a:pt x="1124673" y="608172"/>
                  </a:lnTo>
                  <a:lnTo>
                    <a:pt x="1089539" y="641070"/>
                  </a:lnTo>
                  <a:lnTo>
                    <a:pt x="1048603" y="672420"/>
                  </a:lnTo>
                  <a:lnTo>
                    <a:pt x="1001900" y="701717"/>
                  </a:lnTo>
                  <a:lnTo>
                    <a:pt x="967043" y="717573"/>
                  </a:lnTo>
                  <a:lnTo>
                    <a:pt x="924125" y="732498"/>
                  </a:lnTo>
                  <a:lnTo>
                    <a:pt x="923134" y="732843"/>
                  </a:lnTo>
                  <a:lnTo>
                    <a:pt x="920326" y="733819"/>
                  </a:lnTo>
                  <a:lnTo>
                    <a:pt x="867235" y="748994"/>
                  </a:lnTo>
                  <a:lnTo>
                    <a:pt x="813259" y="761639"/>
                  </a:lnTo>
                  <a:lnTo>
                    <a:pt x="763886" y="770295"/>
                  </a:lnTo>
                  <a:lnTo>
                    <a:pt x="737656" y="772435"/>
                  </a:lnTo>
                  <a:close/>
                </a:path>
                <a:path w="1684020" h="1697354">
                  <a:moveTo>
                    <a:pt x="852494" y="1164973"/>
                  </a:moveTo>
                  <a:lnTo>
                    <a:pt x="722192" y="828543"/>
                  </a:lnTo>
                  <a:lnTo>
                    <a:pt x="739826" y="870514"/>
                  </a:lnTo>
                  <a:lnTo>
                    <a:pt x="759849" y="911551"/>
                  </a:lnTo>
                  <a:lnTo>
                    <a:pt x="782251" y="951644"/>
                  </a:lnTo>
                  <a:lnTo>
                    <a:pt x="807017" y="990784"/>
                  </a:lnTo>
                  <a:lnTo>
                    <a:pt x="834138" y="1028961"/>
                  </a:lnTo>
                  <a:lnTo>
                    <a:pt x="863600" y="1066167"/>
                  </a:lnTo>
                  <a:lnTo>
                    <a:pt x="895391" y="1102391"/>
                  </a:lnTo>
                  <a:lnTo>
                    <a:pt x="929500" y="1137625"/>
                  </a:lnTo>
                  <a:lnTo>
                    <a:pt x="965915" y="1171859"/>
                  </a:lnTo>
                  <a:lnTo>
                    <a:pt x="1004623" y="1205084"/>
                  </a:lnTo>
                  <a:lnTo>
                    <a:pt x="1045613" y="1237290"/>
                  </a:lnTo>
                  <a:lnTo>
                    <a:pt x="1088872" y="1268467"/>
                  </a:lnTo>
                  <a:lnTo>
                    <a:pt x="1134389" y="1298607"/>
                  </a:lnTo>
                  <a:lnTo>
                    <a:pt x="1182152" y="1327700"/>
                  </a:lnTo>
                  <a:lnTo>
                    <a:pt x="1232148" y="1355737"/>
                  </a:lnTo>
                  <a:lnTo>
                    <a:pt x="1284366" y="1382708"/>
                  </a:lnTo>
                  <a:lnTo>
                    <a:pt x="1341444" y="1409132"/>
                  </a:lnTo>
                  <a:lnTo>
                    <a:pt x="1382907" y="1424792"/>
                  </a:lnTo>
                  <a:lnTo>
                    <a:pt x="1405637" y="1428991"/>
                  </a:lnTo>
                  <a:lnTo>
                    <a:pt x="1406515" y="1421029"/>
                  </a:lnTo>
                  <a:lnTo>
                    <a:pt x="1466390" y="1575621"/>
                  </a:lnTo>
                  <a:lnTo>
                    <a:pt x="1464332" y="1576320"/>
                  </a:lnTo>
                  <a:lnTo>
                    <a:pt x="1462889" y="1576810"/>
                  </a:lnTo>
                  <a:lnTo>
                    <a:pt x="1461442" y="1577301"/>
                  </a:lnTo>
                  <a:lnTo>
                    <a:pt x="1459283" y="1578034"/>
                  </a:lnTo>
                  <a:lnTo>
                    <a:pt x="1426736" y="1494001"/>
                  </a:lnTo>
                  <a:lnTo>
                    <a:pt x="1398753" y="1489866"/>
                  </a:lnTo>
                  <a:lnTo>
                    <a:pt x="1325705" y="1471259"/>
                  </a:lnTo>
                  <a:lnTo>
                    <a:pt x="1267466" y="1448563"/>
                  </a:lnTo>
                  <a:lnTo>
                    <a:pt x="1185967" y="1411458"/>
                  </a:lnTo>
                  <a:lnTo>
                    <a:pt x="1140567" y="1388681"/>
                  </a:lnTo>
                  <a:lnTo>
                    <a:pt x="1096621" y="1364050"/>
                  </a:lnTo>
                  <a:lnTo>
                    <a:pt x="1054199" y="1337639"/>
                  </a:lnTo>
                  <a:lnTo>
                    <a:pt x="1013367" y="1309523"/>
                  </a:lnTo>
                  <a:lnTo>
                    <a:pt x="974194" y="1279775"/>
                  </a:lnTo>
                  <a:lnTo>
                    <a:pt x="936747" y="1248471"/>
                  </a:lnTo>
                  <a:lnTo>
                    <a:pt x="901095" y="1215685"/>
                  </a:lnTo>
                  <a:lnTo>
                    <a:pt x="867306" y="1181491"/>
                  </a:lnTo>
                  <a:lnTo>
                    <a:pt x="852494" y="1164973"/>
                  </a:lnTo>
                  <a:close/>
                </a:path>
                <a:path w="1684020" h="1697354">
                  <a:moveTo>
                    <a:pt x="1180243" y="1694122"/>
                  </a:moveTo>
                  <a:lnTo>
                    <a:pt x="1181203" y="1681448"/>
                  </a:lnTo>
                  <a:lnTo>
                    <a:pt x="1196101" y="1659608"/>
                  </a:lnTo>
                  <a:lnTo>
                    <a:pt x="1226633" y="1629468"/>
                  </a:lnTo>
                  <a:lnTo>
                    <a:pt x="1226770" y="1629332"/>
                  </a:lnTo>
                  <a:lnTo>
                    <a:pt x="1275040" y="1591351"/>
                  </a:lnTo>
                  <a:lnTo>
                    <a:pt x="1342743" y="1546395"/>
                  </a:lnTo>
                  <a:lnTo>
                    <a:pt x="1426736" y="1494001"/>
                  </a:lnTo>
                  <a:lnTo>
                    <a:pt x="1459283" y="1578034"/>
                  </a:lnTo>
                  <a:lnTo>
                    <a:pt x="1446351" y="1582425"/>
                  </a:lnTo>
                  <a:lnTo>
                    <a:pt x="1443592" y="1583367"/>
                  </a:lnTo>
                  <a:lnTo>
                    <a:pt x="1390446" y="1602112"/>
                  </a:lnTo>
                  <a:lnTo>
                    <a:pt x="1388887" y="1602662"/>
                  </a:lnTo>
                  <a:lnTo>
                    <a:pt x="1385089" y="1604001"/>
                  </a:lnTo>
                  <a:lnTo>
                    <a:pt x="1326939" y="1626396"/>
                  </a:lnTo>
                  <a:lnTo>
                    <a:pt x="1278794" y="1648224"/>
                  </a:lnTo>
                  <a:lnTo>
                    <a:pt x="1242687" y="1669849"/>
                  </a:lnTo>
                  <a:lnTo>
                    <a:pt x="1212816" y="1689053"/>
                  </a:lnTo>
                  <a:lnTo>
                    <a:pt x="1194646" y="1695708"/>
                  </a:lnTo>
                  <a:lnTo>
                    <a:pt x="1191391" y="1696901"/>
                  </a:lnTo>
                  <a:lnTo>
                    <a:pt x="1180243" y="1694122"/>
                  </a:lnTo>
                  <a:close/>
                </a:path>
                <a:path w="1684020" h="1697354">
                  <a:moveTo>
                    <a:pt x="689534" y="910963"/>
                  </a:moveTo>
                  <a:lnTo>
                    <a:pt x="672187" y="866175"/>
                  </a:lnTo>
                  <a:lnTo>
                    <a:pt x="637731" y="767194"/>
                  </a:lnTo>
                  <a:lnTo>
                    <a:pt x="713132" y="961875"/>
                  </a:lnTo>
                  <a:lnTo>
                    <a:pt x="707483" y="950923"/>
                  </a:lnTo>
                  <a:lnTo>
                    <a:pt x="689534" y="910963"/>
                  </a:lnTo>
                  <a:close/>
                </a:path>
                <a:path w="1684020" h="1697354">
                  <a:moveTo>
                    <a:pt x="30412" y="309847"/>
                  </a:moveTo>
                  <a:lnTo>
                    <a:pt x="14970" y="266203"/>
                  </a:lnTo>
                  <a:lnTo>
                    <a:pt x="4253" y="229677"/>
                  </a:lnTo>
                  <a:lnTo>
                    <a:pt x="0" y="205308"/>
                  </a:lnTo>
                  <a:lnTo>
                    <a:pt x="45" y="148247"/>
                  </a:lnTo>
                  <a:lnTo>
                    <a:pt x="6714" y="98401"/>
                  </a:lnTo>
                  <a:lnTo>
                    <a:pt x="19490" y="57362"/>
                  </a:lnTo>
                  <a:lnTo>
                    <a:pt x="64516" y="1850"/>
                  </a:lnTo>
                  <a:lnTo>
                    <a:pt x="80475" y="0"/>
                  </a:lnTo>
                  <a:lnTo>
                    <a:pt x="83823" y="19386"/>
                  </a:lnTo>
                  <a:lnTo>
                    <a:pt x="72647" y="58224"/>
                  </a:lnTo>
                  <a:lnTo>
                    <a:pt x="58369" y="100006"/>
                  </a:lnTo>
                  <a:lnTo>
                    <a:pt x="52142" y="141112"/>
                  </a:lnTo>
                  <a:lnTo>
                    <a:pt x="53926" y="183730"/>
                  </a:lnTo>
                  <a:lnTo>
                    <a:pt x="63682" y="230043"/>
                  </a:lnTo>
                  <a:lnTo>
                    <a:pt x="81367" y="282239"/>
                  </a:lnTo>
                  <a:lnTo>
                    <a:pt x="81246" y="282514"/>
                  </a:lnTo>
                  <a:lnTo>
                    <a:pt x="181981" y="542603"/>
                  </a:lnTo>
                  <a:lnTo>
                    <a:pt x="147976" y="510415"/>
                  </a:lnTo>
                  <a:lnTo>
                    <a:pt x="117201" y="476752"/>
                  </a:lnTo>
                  <a:lnTo>
                    <a:pt x="92708" y="442935"/>
                  </a:lnTo>
                  <a:lnTo>
                    <a:pt x="71065" y="404146"/>
                  </a:lnTo>
                  <a:lnTo>
                    <a:pt x="48840" y="355566"/>
                  </a:lnTo>
                  <a:lnTo>
                    <a:pt x="30412" y="3098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90943" y="1095583"/>
              <a:ext cx="5574665" cy="545465"/>
            </a:xfrm>
            <a:custGeom>
              <a:avLst/>
              <a:gdLst/>
              <a:ahLst/>
              <a:cxnLst/>
              <a:rect l="l" t="t" r="r" b="b"/>
              <a:pathLst>
                <a:path w="5574665" h="545464">
                  <a:moveTo>
                    <a:pt x="5470159" y="545080"/>
                  </a:moveTo>
                  <a:lnTo>
                    <a:pt x="104774" y="545080"/>
                  </a:lnTo>
                  <a:lnTo>
                    <a:pt x="63991" y="536845"/>
                  </a:lnTo>
                  <a:lnTo>
                    <a:pt x="30687" y="514391"/>
                  </a:lnTo>
                  <a:lnTo>
                    <a:pt x="8233" y="481087"/>
                  </a:lnTo>
                  <a:lnTo>
                    <a:pt x="0" y="440303"/>
                  </a:lnTo>
                  <a:lnTo>
                    <a:pt x="0" y="104774"/>
                  </a:lnTo>
                  <a:lnTo>
                    <a:pt x="8233" y="63991"/>
                  </a:lnTo>
                  <a:lnTo>
                    <a:pt x="30687" y="30687"/>
                  </a:lnTo>
                  <a:lnTo>
                    <a:pt x="63991" y="8233"/>
                  </a:lnTo>
                  <a:lnTo>
                    <a:pt x="104774" y="0"/>
                  </a:lnTo>
                  <a:lnTo>
                    <a:pt x="5470159" y="0"/>
                  </a:lnTo>
                  <a:lnTo>
                    <a:pt x="5510951" y="8233"/>
                  </a:lnTo>
                  <a:lnTo>
                    <a:pt x="5544260" y="30687"/>
                  </a:lnTo>
                  <a:lnTo>
                    <a:pt x="5566715" y="63991"/>
                  </a:lnTo>
                  <a:lnTo>
                    <a:pt x="5574298" y="101549"/>
                  </a:lnTo>
                  <a:lnTo>
                    <a:pt x="5574298" y="443529"/>
                  </a:lnTo>
                  <a:lnTo>
                    <a:pt x="5566715" y="481087"/>
                  </a:lnTo>
                  <a:lnTo>
                    <a:pt x="5544260" y="514391"/>
                  </a:lnTo>
                  <a:lnTo>
                    <a:pt x="5510951" y="536845"/>
                  </a:lnTo>
                  <a:lnTo>
                    <a:pt x="5470159" y="545080"/>
                  </a:lnTo>
                  <a:close/>
                </a:path>
              </a:pathLst>
            </a:custGeom>
            <a:solidFill>
              <a:srgbClr val="D8B884">
                <a:alpha val="659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320242" y="6291493"/>
            <a:ext cx="5678805" cy="33343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94335" algn="ctr">
              <a:lnSpc>
                <a:spcPct val="100000"/>
              </a:lnSpc>
              <a:spcBef>
                <a:spcPts val="110"/>
              </a:spcBef>
            </a:pPr>
            <a:r>
              <a:rPr sz="4150" b="1" spc="245" dirty="0">
                <a:solidFill>
                  <a:srgbClr val="D8B884"/>
                </a:solidFill>
                <a:latin typeface="Tahoma"/>
                <a:cs typeface="Tahoma"/>
              </a:rPr>
              <a:t>Véranda</a:t>
            </a:r>
            <a:endParaRPr sz="4150" b="1" dirty="0">
              <a:solidFill>
                <a:srgbClr val="D8B884"/>
              </a:solidFill>
              <a:latin typeface="Tahoma"/>
              <a:cs typeface="Tahoma"/>
            </a:endParaRPr>
          </a:p>
          <a:p>
            <a:pPr marL="12700" marR="5080" algn="just">
              <a:lnSpc>
                <a:spcPct val="114300"/>
              </a:lnSpc>
              <a:spcBef>
                <a:spcPts val="1860"/>
              </a:spcBef>
            </a:pP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L’appartement</a:t>
            </a:r>
            <a:r>
              <a:rPr sz="1750" i="1" spc="-5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125" dirty="0">
                <a:solidFill>
                  <a:srgbClr val="34608D"/>
                </a:solidFill>
                <a:latin typeface="Verdana"/>
                <a:cs typeface="Verdana"/>
              </a:rPr>
              <a:t>a</a:t>
            </a:r>
            <a:r>
              <a:rPr sz="1750" i="1" spc="-5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été</a:t>
            </a:r>
            <a:r>
              <a:rPr sz="1750" i="1" spc="-5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entièrement</a:t>
            </a:r>
            <a:r>
              <a:rPr sz="1750" i="1" spc="-5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20" dirty="0">
                <a:solidFill>
                  <a:srgbClr val="34608D"/>
                </a:solidFill>
                <a:latin typeface="Verdana"/>
                <a:cs typeface="Verdana"/>
              </a:rPr>
              <a:t>repensé,</a:t>
            </a:r>
            <a:r>
              <a:rPr sz="1750" i="1" spc="-5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55" dirty="0">
                <a:solidFill>
                  <a:srgbClr val="34608D"/>
                </a:solidFill>
                <a:latin typeface="Verdana"/>
                <a:cs typeface="Verdana"/>
              </a:rPr>
              <a:t>avec</a:t>
            </a:r>
            <a:r>
              <a:rPr sz="1750" i="1" spc="-5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25" dirty="0">
                <a:solidFill>
                  <a:srgbClr val="34608D"/>
                </a:solidFill>
                <a:latin typeface="Verdana"/>
                <a:cs typeface="Verdana"/>
              </a:rPr>
              <a:t>la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suppression</a:t>
            </a:r>
            <a:r>
              <a:rPr sz="1750" i="1" spc="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65" dirty="0">
                <a:solidFill>
                  <a:srgbClr val="34608D"/>
                </a:solidFill>
                <a:latin typeface="Verdana"/>
                <a:cs typeface="Verdana"/>
              </a:rPr>
              <a:t>de</a:t>
            </a:r>
            <a:r>
              <a:rPr sz="1750" i="1" spc="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la</a:t>
            </a:r>
            <a:r>
              <a:rPr sz="1750" i="1" spc="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menuiserie</a:t>
            </a:r>
            <a:r>
              <a:rPr sz="1750" i="1" spc="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entre</a:t>
            </a:r>
            <a:r>
              <a:rPr sz="1750" i="1" spc="4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le</a:t>
            </a:r>
            <a:r>
              <a:rPr sz="1750" i="1" spc="4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séjour</a:t>
            </a:r>
            <a:r>
              <a:rPr sz="1750" i="1" spc="4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et</a:t>
            </a:r>
            <a:r>
              <a:rPr sz="1750" i="1" spc="4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25" dirty="0">
                <a:solidFill>
                  <a:srgbClr val="34608D"/>
                </a:solidFill>
                <a:latin typeface="Verdana"/>
                <a:cs typeface="Verdana"/>
              </a:rPr>
              <a:t>la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véranda</a:t>
            </a:r>
            <a:r>
              <a:rPr sz="1750" i="1" spc="130" dirty="0">
                <a:solidFill>
                  <a:srgbClr val="34608D"/>
                </a:solidFill>
                <a:latin typeface="Verdana"/>
                <a:cs typeface="Verdana"/>
              </a:rPr>
              <a:t> 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afin</a:t>
            </a:r>
            <a:r>
              <a:rPr sz="1750" i="1" spc="130" dirty="0">
                <a:solidFill>
                  <a:srgbClr val="34608D"/>
                </a:solidFill>
                <a:latin typeface="Verdana"/>
                <a:cs typeface="Verdana"/>
              </a:rPr>
              <a:t> 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d’agrandir</a:t>
            </a:r>
            <a:r>
              <a:rPr sz="1750" i="1" spc="130" dirty="0">
                <a:solidFill>
                  <a:srgbClr val="34608D"/>
                </a:solidFill>
                <a:latin typeface="Verdana"/>
                <a:cs typeface="Verdana"/>
              </a:rPr>
              <a:t> 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la</a:t>
            </a:r>
            <a:r>
              <a:rPr sz="1750" i="1" spc="135" dirty="0">
                <a:solidFill>
                  <a:srgbClr val="34608D"/>
                </a:solidFill>
                <a:latin typeface="Verdana"/>
                <a:cs typeface="Verdana"/>
              </a:rPr>
              <a:t>   </a:t>
            </a:r>
            <a:r>
              <a:rPr sz="1750" i="1" spc="50" dirty="0">
                <a:solidFill>
                  <a:srgbClr val="34608D"/>
                </a:solidFill>
                <a:latin typeface="Verdana"/>
                <a:cs typeface="Verdana"/>
              </a:rPr>
              <a:t>pièce</a:t>
            </a:r>
            <a:r>
              <a:rPr sz="1750" i="1" spc="130" dirty="0">
                <a:solidFill>
                  <a:srgbClr val="34608D"/>
                </a:solidFill>
                <a:latin typeface="Verdana"/>
                <a:cs typeface="Verdana"/>
              </a:rPr>
              <a:t>   </a:t>
            </a:r>
            <a:r>
              <a:rPr sz="1750" i="1" spc="65" dirty="0">
                <a:solidFill>
                  <a:srgbClr val="34608D"/>
                </a:solidFill>
                <a:latin typeface="Verdana"/>
                <a:cs typeface="Verdana"/>
              </a:rPr>
              <a:t>de</a:t>
            </a:r>
            <a:r>
              <a:rPr sz="1750" i="1" spc="130" dirty="0">
                <a:solidFill>
                  <a:srgbClr val="34608D"/>
                </a:solidFill>
                <a:latin typeface="Verdana"/>
                <a:cs typeface="Verdana"/>
              </a:rPr>
              <a:t>   </a:t>
            </a:r>
            <a:r>
              <a:rPr sz="1750" i="1" spc="-20" dirty="0">
                <a:solidFill>
                  <a:srgbClr val="34608D"/>
                </a:solidFill>
                <a:latin typeface="Verdana"/>
                <a:cs typeface="Verdana"/>
              </a:rPr>
              <a:t>vie.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L’ensemble</a:t>
            </a:r>
            <a:r>
              <a:rPr sz="1750" i="1" spc="1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125" dirty="0">
                <a:solidFill>
                  <a:srgbClr val="34608D"/>
                </a:solidFill>
                <a:latin typeface="Verdana"/>
                <a:cs typeface="Verdana"/>
              </a:rPr>
              <a:t>a</a:t>
            </a:r>
            <a:r>
              <a:rPr sz="1750" i="1" spc="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été</a:t>
            </a:r>
            <a:r>
              <a:rPr sz="1750" i="1" spc="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rénové</a:t>
            </a:r>
            <a:r>
              <a:rPr sz="1750" i="1" spc="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55" dirty="0">
                <a:solidFill>
                  <a:srgbClr val="34608D"/>
                </a:solidFill>
                <a:latin typeface="Verdana"/>
                <a:cs typeface="Verdana"/>
              </a:rPr>
              <a:t>avec</a:t>
            </a:r>
            <a:r>
              <a:rPr sz="1750" i="1" spc="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un</a:t>
            </a:r>
            <a:r>
              <a:rPr sz="1750" i="1" spc="2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parquet</a:t>
            </a:r>
            <a:r>
              <a:rPr sz="1750" i="1" spc="3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stratifié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imitation</a:t>
            </a:r>
            <a:r>
              <a:rPr sz="1750" i="1" spc="14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bois,</a:t>
            </a:r>
            <a:r>
              <a:rPr sz="1750" i="1" spc="14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la</a:t>
            </a:r>
            <a:r>
              <a:rPr sz="1750" i="1" spc="15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reprise</a:t>
            </a:r>
            <a:r>
              <a:rPr sz="1750" i="1" spc="14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des</a:t>
            </a:r>
            <a:r>
              <a:rPr sz="1750" i="1" spc="15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murs</a:t>
            </a:r>
            <a:r>
              <a:rPr sz="1750" i="1" spc="14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et</a:t>
            </a:r>
            <a:r>
              <a:rPr sz="1750" i="1" spc="14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une</a:t>
            </a:r>
            <a:r>
              <a:rPr sz="1750" i="1" spc="15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mise</a:t>
            </a:r>
            <a:r>
              <a:rPr sz="1750" i="1" spc="14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75" dirty="0">
                <a:solidFill>
                  <a:srgbClr val="34608D"/>
                </a:solidFill>
                <a:latin typeface="Verdana"/>
                <a:cs typeface="Verdana"/>
              </a:rPr>
              <a:t>à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neuf</a:t>
            </a:r>
            <a:r>
              <a:rPr sz="1750" i="1" spc="20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complète</a:t>
            </a:r>
            <a:r>
              <a:rPr sz="1750" i="1" spc="2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spc="65" dirty="0">
                <a:solidFill>
                  <a:srgbClr val="34608D"/>
                </a:solidFill>
                <a:latin typeface="Verdana"/>
                <a:cs typeface="Verdana"/>
              </a:rPr>
              <a:t>de</a:t>
            </a:r>
            <a:r>
              <a:rPr sz="1750" i="1" spc="2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l’électricité.</a:t>
            </a:r>
            <a:r>
              <a:rPr sz="1750" i="1" spc="2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Les</a:t>
            </a:r>
            <a:r>
              <a:rPr sz="1750" i="1" spc="2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menuiseries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extérieures</a:t>
            </a:r>
            <a:r>
              <a:rPr sz="1750" i="1" spc="1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ont</a:t>
            </a:r>
            <a:r>
              <a:rPr sz="1750" i="1" spc="1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été</a:t>
            </a:r>
            <a:r>
              <a:rPr sz="1750" i="1" spc="1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remplacées</a:t>
            </a:r>
            <a:r>
              <a:rPr sz="1750" i="1" spc="1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par</a:t>
            </a:r>
            <a:r>
              <a:rPr sz="1750" i="1" spc="1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du</a:t>
            </a:r>
            <a:r>
              <a:rPr sz="1750" i="1" spc="145" dirty="0">
                <a:solidFill>
                  <a:srgbClr val="34608D"/>
                </a:solidFill>
                <a:latin typeface="Verdana"/>
                <a:cs typeface="Verdana"/>
              </a:rPr>
              <a:t>  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verre </a:t>
            </a:r>
            <a:r>
              <a:rPr sz="1750" i="1" spc="-20" dirty="0">
                <a:solidFill>
                  <a:srgbClr val="34608D"/>
                </a:solidFill>
                <a:latin typeface="Verdana"/>
                <a:cs typeface="Verdana"/>
              </a:rPr>
              <a:t>dépoli,</a:t>
            </a:r>
            <a:r>
              <a:rPr sz="1750" i="1" spc="-4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apportant</a:t>
            </a:r>
            <a:r>
              <a:rPr sz="1750" i="1" spc="-4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luminosité</a:t>
            </a:r>
            <a:r>
              <a:rPr sz="1750" i="1" spc="-4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dirty="0">
                <a:solidFill>
                  <a:srgbClr val="34608D"/>
                </a:solidFill>
                <a:latin typeface="Verdana"/>
                <a:cs typeface="Verdana"/>
              </a:rPr>
              <a:t>et</a:t>
            </a:r>
            <a:r>
              <a:rPr sz="1750" i="1" spc="-4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750" i="1" spc="-10" dirty="0">
                <a:solidFill>
                  <a:srgbClr val="34608D"/>
                </a:solidFill>
                <a:latin typeface="Verdana"/>
                <a:cs typeface="Verdana"/>
              </a:rPr>
              <a:t>intimité.</a:t>
            </a:r>
            <a:endParaRPr sz="1750" dirty="0">
              <a:solidFill>
                <a:srgbClr val="34608D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162566" y="193993"/>
            <a:ext cx="16026770" cy="1459864"/>
          </a:xfrm>
          <a:prstGeom prst="rect">
            <a:avLst/>
          </a:prstGeom>
        </p:spPr>
        <p:txBody>
          <a:bodyPr vert="horz" wrap="square" lIns="0" tIns="823729" rIns="0" bIns="0" rtlCol="0">
            <a:spAutoFit/>
          </a:bodyPr>
          <a:lstStyle/>
          <a:p>
            <a:pPr marL="8406130">
              <a:lnSpc>
                <a:spcPct val="100000"/>
              </a:lnSpc>
              <a:spcBef>
                <a:spcPts val="100"/>
              </a:spcBef>
            </a:pPr>
            <a:r>
              <a:rPr spc="229" dirty="0"/>
              <a:t>Après</a:t>
            </a:r>
            <a:r>
              <a:rPr spc="-310" dirty="0"/>
              <a:t> </a:t>
            </a:r>
            <a:r>
              <a:rPr spc="285" dirty="0"/>
              <a:t>travaux</a:t>
            </a:r>
          </a:p>
        </p:txBody>
      </p:sp>
      <p:pic>
        <p:nvPicPr>
          <p:cNvPr id="12" name="Image 11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75A8AB41-8E1D-CAC8-E9EC-8F65CCC60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0632" y="118001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301605"/>
            <a:chOff x="0" y="0"/>
            <a:chExt cx="18288000" cy="103016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73604" y="4559617"/>
              <a:ext cx="4538980" cy="1167765"/>
            </a:xfrm>
            <a:custGeom>
              <a:avLst/>
              <a:gdLst/>
              <a:ahLst/>
              <a:cxnLst/>
              <a:rect l="l" t="t" r="r" b="b"/>
              <a:pathLst>
                <a:path w="4538980" h="1167764">
                  <a:moveTo>
                    <a:pt x="4538767" y="1167763"/>
                  </a:moveTo>
                  <a:lnTo>
                    <a:pt x="0" y="1167763"/>
                  </a:lnTo>
                  <a:lnTo>
                    <a:pt x="0" y="0"/>
                  </a:lnTo>
                  <a:lnTo>
                    <a:pt x="4538767" y="0"/>
                  </a:lnTo>
                  <a:lnTo>
                    <a:pt x="4538767" y="1167763"/>
                  </a:lnTo>
                  <a:close/>
                </a:path>
              </a:pathLst>
            </a:custGeom>
            <a:solidFill>
              <a:srgbClr val="F4F1EC">
                <a:alpha val="4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7874" y="3794729"/>
              <a:ext cx="0" cy="6492240"/>
            </a:xfrm>
            <a:custGeom>
              <a:avLst/>
              <a:gdLst/>
              <a:ahLst/>
              <a:cxnLst/>
              <a:rect l="l" t="t" r="r" b="b"/>
              <a:pathLst>
                <a:path h="6492240">
                  <a:moveTo>
                    <a:pt x="0" y="6492240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1F3B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Image 20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05190073-50E1-E0CE-D0BF-646DE30F9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73" y="2386855"/>
            <a:ext cx="7250041" cy="434552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19511" y="279708"/>
            <a:ext cx="8486789" cy="23621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19511" y="2737157"/>
            <a:ext cx="8486789" cy="23621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19511" y="5194607"/>
            <a:ext cx="8486789" cy="23526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19511" y="7642547"/>
            <a:ext cx="8486789" cy="236219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0"/>
            <a:ext cx="689610" cy="10287000"/>
          </a:xfrm>
          <a:custGeom>
            <a:avLst/>
            <a:gdLst/>
            <a:ahLst/>
            <a:cxnLst/>
            <a:rect l="l" t="t" r="r" b="b"/>
            <a:pathLst>
              <a:path w="689610" h="10287000">
                <a:moveTo>
                  <a:pt x="688997" y="0"/>
                </a:moveTo>
                <a:lnTo>
                  <a:pt x="688997" y="10286999"/>
                </a:lnTo>
                <a:lnTo>
                  <a:pt x="0" y="10286999"/>
                </a:lnTo>
                <a:lnTo>
                  <a:pt x="0" y="0"/>
                </a:lnTo>
                <a:lnTo>
                  <a:pt x="688997" y="0"/>
                </a:lnTo>
                <a:close/>
              </a:path>
            </a:pathLst>
          </a:custGeom>
          <a:solidFill>
            <a:srgbClr val="D8B88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7934668" y="279708"/>
            <a:ext cx="43180" cy="9366885"/>
          </a:xfrm>
          <a:custGeom>
            <a:avLst/>
            <a:gdLst/>
            <a:ahLst/>
            <a:cxnLst/>
            <a:rect l="l" t="t" r="r" b="b"/>
            <a:pathLst>
              <a:path w="43180" h="9366885">
                <a:moveTo>
                  <a:pt x="0" y="9366423"/>
                </a:moveTo>
                <a:lnTo>
                  <a:pt x="42862" y="0"/>
                </a:lnTo>
              </a:path>
            </a:pathLst>
          </a:custGeom>
          <a:ln w="28575">
            <a:solidFill>
              <a:srgbClr val="1F3B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3793" y="3333948"/>
            <a:ext cx="2419350" cy="2413000"/>
          </a:xfrm>
          <a:custGeom>
            <a:avLst/>
            <a:gdLst/>
            <a:ahLst/>
            <a:cxnLst/>
            <a:rect l="l" t="t" r="r" b="b"/>
            <a:pathLst>
              <a:path w="2419350" h="2413000">
                <a:moveTo>
                  <a:pt x="1401280" y="12700"/>
                </a:moveTo>
                <a:lnTo>
                  <a:pt x="1018075" y="12700"/>
                </a:lnTo>
                <a:lnTo>
                  <a:pt x="1065170" y="0"/>
                </a:lnTo>
                <a:lnTo>
                  <a:pt x="1354186" y="0"/>
                </a:lnTo>
                <a:lnTo>
                  <a:pt x="1401280" y="12700"/>
                </a:lnTo>
                <a:close/>
              </a:path>
              <a:path w="2419350" h="2413000">
                <a:moveTo>
                  <a:pt x="1401280" y="2400300"/>
                </a:moveTo>
                <a:lnTo>
                  <a:pt x="1018075" y="2400300"/>
                </a:lnTo>
                <a:lnTo>
                  <a:pt x="925716" y="2374900"/>
                </a:lnTo>
                <a:lnTo>
                  <a:pt x="749323" y="2324100"/>
                </a:lnTo>
                <a:lnTo>
                  <a:pt x="707169" y="2298700"/>
                </a:lnTo>
                <a:lnTo>
                  <a:pt x="665866" y="2286000"/>
                </a:lnTo>
                <a:lnTo>
                  <a:pt x="625449" y="2260600"/>
                </a:lnTo>
                <a:lnTo>
                  <a:pt x="585954" y="2235200"/>
                </a:lnTo>
                <a:lnTo>
                  <a:pt x="547417" y="2209800"/>
                </a:lnTo>
                <a:lnTo>
                  <a:pt x="509875" y="2184400"/>
                </a:lnTo>
                <a:lnTo>
                  <a:pt x="473364" y="2159000"/>
                </a:lnTo>
                <a:lnTo>
                  <a:pt x="437918" y="2133600"/>
                </a:lnTo>
                <a:lnTo>
                  <a:pt x="403576" y="2108200"/>
                </a:lnTo>
                <a:lnTo>
                  <a:pt x="370372" y="2070100"/>
                </a:lnTo>
                <a:lnTo>
                  <a:pt x="338343" y="2044700"/>
                </a:lnTo>
                <a:lnTo>
                  <a:pt x="307525" y="2006600"/>
                </a:lnTo>
                <a:lnTo>
                  <a:pt x="277953" y="1981200"/>
                </a:lnTo>
                <a:lnTo>
                  <a:pt x="249665" y="1943100"/>
                </a:lnTo>
                <a:lnTo>
                  <a:pt x="222695" y="1905000"/>
                </a:lnTo>
                <a:lnTo>
                  <a:pt x="197081" y="1866900"/>
                </a:lnTo>
                <a:lnTo>
                  <a:pt x="172857" y="1828800"/>
                </a:lnTo>
                <a:lnTo>
                  <a:pt x="150061" y="1790700"/>
                </a:lnTo>
                <a:lnTo>
                  <a:pt x="128728" y="1752600"/>
                </a:lnTo>
                <a:lnTo>
                  <a:pt x="108895" y="1701800"/>
                </a:lnTo>
                <a:lnTo>
                  <a:pt x="90597" y="1663700"/>
                </a:lnTo>
                <a:lnTo>
                  <a:pt x="73870" y="1625600"/>
                </a:lnTo>
                <a:lnTo>
                  <a:pt x="58751" y="1574800"/>
                </a:lnTo>
                <a:lnTo>
                  <a:pt x="45276" y="1536700"/>
                </a:lnTo>
                <a:lnTo>
                  <a:pt x="33480" y="1485900"/>
                </a:lnTo>
                <a:lnTo>
                  <a:pt x="23400" y="1435100"/>
                </a:lnTo>
                <a:lnTo>
                  <a:pt x="15072" y="1397000"/>
                </a:lnTo>
                <a:lnTo>
                  <a:pt x="8532" y="1346200"/>
                </a:lnTo>
                <a:lnTo>
                  <a:pt x="3816" y="1295400"/>
                </a:lnTo>
                <a:lnTo>
                  <a:pt x="960" y="1257300"/>
                </a:lnTo>
                <a:lnTo>
                  <a:pt x="0" y="1206500"/>
                </a:lnTo>
                <a:lnTo>
                  <a:pt x="960" y="1155700"/>
                </a:lnTo>
                <a:lnTo>
                  <a:pt x="3816" y="1104900"/>
                </a:lnTo>
                <a:lnTo>
                  <a:pt x="8532" y="1054100"/>
                </a:lnTo>
                <a:lnTo>
                  <a:pt x="15072" y="1016000"/>
                </a:lnTo>
                <a:lnTo>
                  <a:pt x="23400" y="965200"/>
                </a:lnTo>
                <a:lnTo>
                  <a:pt x="33480" y="914400"/>
                </a:lnTo>
                <a:lnTo>
                  <a:pt x="45276" y="876300"/>
                </a:lnTo>
                <a:lnTo>
                  <a:pt x="58751" y="825500"/>
                </a:lnTo>
                <a:lnTo>
                  <a:pt x="73870" y="787400"/>
                </a:lnTo>
                <a:lnTo>
                  <a:pt x="90597" y="749300"/>
                </a:lnTo>
                <a:lnTo>
                  <a:pt x="108895" y="698500"/>
                </a:lnTo>
                <a:lnTo>
                  <a:pt x="128728" y="660400"/>
                </a:lnTo>
                <a:lnTo>
                  <a:pt x="150061" y="622300"/>
                </a:lnTo>
                <a:lnTo>
                  <a:pt x="172857" y="584200"/>
                </a:lnTo>
                <a:lnTo>
                  <a:pt x="197081" y="546100"/>
                </a:lnTo>
                <a:lnTo>
                  <a:pt x="222695" y="508000"/>
                </a:lnTo>
                <a:lnTo>
                  <a:pt x="249665" y="469900"/>
                </a:lnTo>
                <a:lnTo>
                  <a:pt x="277953" y="431800"/>
                </a:lnTo>
                <a:lnTo>
                  <a:pt x="307525" y="393700"/>
                </a:lnTo>
                <a:lnTo>
                  <a:pt x="338343" y="368300"/>
                </a:lnTo>
                <a:lnTo>
                  <a:pt x="370372" y="330200"/>
                </a:lnTo>
                <a:lnTo>
                  <a:pt x="403576" y="304800"/>
                </a:lnTo>
                <a:lnTo>
                  <a:pt x="437918" y="266700"/>
                </a:lnTo>
                <a:lnTo>
                  <a:pt x="473364" y="241300"/>
                </a:lnTo>
                <a:lnTo>
                  <a:pt x="509875" y="215900"/>
                </a:lnTo>
                <a:lnTo>
                  <a:pt x="547417" y="190500"/>
                </a:lnTo>
                <a:lnTo>
                  <a:pt x="585954" y="165100"/>
                </a:lnTo>
                <a:lnTo>
                  <a:pt x="625449" y="139700"/>
                </a:lnTo>
                <a:lnTo>
                  <a:pt x="665866" y="127000"/>
                </a:lnTo>
                <a:lnTo>
                  <a:pt x="707169" y="101600"/>
                </a:lnTo>
                <a:lnTo>
                  <a:pt x="749323" y="88900"/>
                </a:lnTo>
                <a:lnTo>
                  <a:pt x="792290" y="63500"/>
                </a:lnTo>
                <a:lnTo>
                  <a:pt x="971579" y="12700"/>
                </a:lnTo>
                <a:lnTo>
                  <a:pt x="1447776" y="12700"/>
                </a:lnTo>
                <a:lnTo>
                  <a:pt x="1627065" y="63500"/>
                </a:lnTo>
                <a:lnTo>
                  <a:pt x="1670033" y="88900"/>
                </a:lnTo>
                <a:lnTo>
                  <a:pt x="1712186" y="101600"/>
                </a:lnTo>
                <a:lnTo>
                  <a:pt x="1753489" y="127000"/>
                </a:lnTo>
                <a:lnTo>
                  <a:pt x="1793906" y="139700"/>
                </a:lnTo>
                <a:lnTo>
                  <a:pt x="1833401" y="165100"/>
                </a:lnTo>
                <a:lnTo>
                  <a:pt x="1871938" y="190500"/>
                </a:lnTo>
                <a:lnTo>
                  <a:pt x="1909480" y="215900"/>
                </a:lnTo>
                <a:lnTo>
                  <a:pt x="1945992" y="241300"/>
                </a:lnTo>
                <a:lnTo>
                  <a:pt x="1066625" y="241300"/>
                </a:lnTo>
                <a:lnTo>
                  <a:pt x="930105" y="279400"/>
                </a:lnTo>
                <a:lnTo>
                  <a:pt x="843459" y="304800"/>
                </a:lnTo>
                <a:lnTo>
                  <a:pt x="801612" y="330200"/>
                </a:lnTo>
                <a:lnTo>
                  <a:pt x="760823" y="342900"/>
                </a:lnTo>
                <a:lnTo>
                  <a:pt x="721147" y="368300"/>
                </a:lnTo>
                <a:lnTo>
                  <a:pt x="682640" y="393700"/>
                </a:lnTo>
                <a:lnTo>
                  <a:pt x="645356" y="419100"/>
                </a:lnTo>
                <a:lnTo>
                  <a:pt x="609352" y="444500"/>
                </a:lnTo>
                <a:lnTo>
                  <a:pt x="574683" y="469900"/>
                </a:lnTo>
                <a:lnTo>
                  <a:pt x="541403" y="508000"/>
                </a:lnTo>
                <a:lnTo>
                  <a:pt x="509569" y="533400"/>
                </a:lnTo>
                <a:lnTo>
                  <a:pt x="479236" y="571500"/>
                </a:lnTo>
                <a:lnTo>
                  <a:pt x="450458" y="596900"/>
                </a:lnTo>
                <a:lnTo>
                  <a:pt x="423292" y="635000"/>
                </a:lnTo>
                <a:lnTo>
                  <a:pt x="397792" y="673100"/>
                </a:lnTo>
                <a:lnTo>
                  <a:pt x="374014" y="711200"/>
                </a:lnTo>
                <a:lnTo>
                  <a:pt x="352014" y="749300"/>
                </a:lnTo>
                <a:lnTo>
                  <a:pt x="331846" y="800100"/>
                </a:lnTo>
                <a:lnTo>
                  <a:pt x="313566" y="838200"/>
                </a:lnTo>
                <a:lnTo>
                  <a:pt x="297229" y="876300"/>
                </a:lnTo>
                <a:lnTo>
                  <a:pt x="282891" y="927100"/>
                </a:lnTo>
                <a:lnTo>
                  <a:pt x="270608" y="965200"/>
                </a:lnTo>
                <a:lnTo>
                  <a:pt x="260433" y="1016000"/>
                </a:lnTo>
                <a:lnTo>
                  <a:pt x="252423" y="1054100"/>
                </a:lnTo>
                <a:lnTo>
                  <a:pt x="246633" y="1104900"/>
                </a:lnTo>
                <a:lnTo>
                  <a:pt x="243119" y="1155700"/>
                </a:lnTo>
                <a:lnTo>
                  <a:pt x="241935" y="1206500"/>
                </a:lnTo>
                <a:lnTo>
                  <a:pt x="243119" y="1257300"/>
                </a:lnTo>
                <a:lnTo>
                  <a:pt x="246633" y="1295400"/>
                </a:lnTo>
                <a:lnTo>
                  <a:pt x="252423" y="1346200"/>
                </a:lnTo>
                <a:lnTo>
                  <a:pt x="260433" y="1397000"/>
                </a:lnTo>
                <a:lnTo>
                  <a:pt x="270608" y="1435100"/>
                </a:lnTo>
                <a:lnTo>
                  <a:pt x="282891" y="1485900"/>
                </a:lnTo>
                <a:lnTo>
                  <a:pt x="297229" y="1524000"/>
                </a:lnTo>
                <a:lnTo>
                  <a:pt x="313566" y="1574800"/>
                </a:lnTo>
                <a:lnTo>
                  <a:pt x="331846" y="1612900"/>
                </a:lnTo>
                <a:lnTo>
                  <a:pt x="352014" y="1651000"/>
                </a:lnTo>
                <a:lnTo>
                  <a:pt x="374014" y="1689100"/>
                </a:lnTo>
                <a:lnTo>
                  <a:pt x="397792" y="1727200"/>
                </a:lnTo>
                <a:lnTo>
                  <a:pt x="423292" y="1765300"/>
                </a:lnTo>
                <a:lnTo>
                  <a:pt x="450458" y="1803400"/>
                </a:lnTo>
                <a:lnTo>
                  <a:pt x="479236" y="1841500"/>
                </a:lnTo>
                <a:lnTo>
                  <a:pt x="509569" y="1866900"/>
                </a:lnTo>
                <a:lnTo>
                  <a:pt x="541403" y="1905000"/>
                </a:lnTo>
                <a:lnTo>
                  <a:pt x="574683" y="1930400"/>
                </a:lnTo>
                <a:lnTo>
                  <a:pt x="609352" y="1968500"/>
                </a:lnTo>
                <a:lnTo>
                  <a:pt x="645356" y="1993900"/>
                </a:lnTo>
                <a:lnTo>
                  <a:pt x="682640" y="2019300"/>
                </a:lnTo>
                <a:lnTo>
                  <a:pt x="721147" y="2044700"/>
                </a:lnTo>
                <a:lnTo>
                  <a:pt x="760823" y="2057400"/>
                </a:lnTo>
                <a:lnTo>
                  <a:pt x="801612" y="2082800"/>
                </a:lnTo>
                <a:lnTo>
                  <a:pt x="843459" y="2095500"/>
                </a:lnTo>
                <a:lnTo>
                  <a:pt x="886308" y="2120900"/>
                </a:lnTo>
                <a:lnTo>
                  <a:pt x="974793" y="2146300"/>
                </a:lnTo>
                <a:lnTo>
                  <a:pt x="1020318" y="2146300"/>
                </a:lnTo>
                <a:lnTo>
                  <a:pt x="1113657" y="2171700"/>
                </a:lnTo>
                <a:lnTo>
                  <a:pt x="1927736" y="2171700"/>
                </a:lnTo>
                <a:lnTo>
                  <a:pt x="1871938" y="2209800"/>
                </a:lnTo>
                <a:lnTo>
                  <a:pt x="1833401" y="2235200"/>
                </a:lnTo>
                <a:lnTo>
                  <a:pt x="1793906" y="2260600"/>
                </a:lnTo>
                <a:lnTo>
                  <a:pt x="1753489" y="2286000"/>
                </a:lnTo>
                <a:lnTo>
                  <a:pt x="1712186" y="2298700"/>
                </a:lnTo>
                <a:lnTo>
                  <a:pt x="1670033" y="2324100"/>
                </a:lnTo>
                <a:lnTo>
                  <a:pt x="1493639" y="2374900"/>
                </a:lnTo>
                <a:lnTo>
                  <a:pt x="1401280" y="2400300"/>
                </a:lnTo>
                <a:close/>
              </a:path>
              <a:path w="2419350" h="2413000">
                <a:moveTo>
                  <a:pt x="1927736" y="2171700"/>
                </a:moveTo>
                <a:lnTo>
                  <a:pt x="1305698" y="2171700"/>
                </a:lnTo>
                <a:lnTo>
                  <a:pt x="1399037" y="2146300"/>
                </a:lnTo>
                <a:lnTo>
                  <a:pt x="1444562" y="2146300"/>
                </a:lnTo>
                <a:lnTo>
                  <a:pt x="1533047" y="2120900"/>
                </a:lnTo>
                <a:lnTo>
                  <a:pt x="1575897" y="2095500"/>
                </a:lnTo>
                <a:lnTo>
                  <a:pt x="1617744" y="2082800"/>
                </a:lnTo>
                <a:lnTo>
                  <a:pt x="1658533" y="2057400"/>
                </a:lnTo>
                <a:lnTo>
                  <a:pt x="1698208" y="2044700"/>
                </a:lnTo>
                <a:lnTo>
                  <a:pt x="1736716" y="2019300"/>
                </a:lnTo>
                <a:lnTo>
                  <a:pt x="1773999" y="1993900"/>
                </a:lnTo>
                <a:lnTo>
                  <a:pt x="1810003" y="1968500"/>
                </a:lnTo>
                <a:lnTo>
                  <a:pt x="1844672" y="1930400"/>
                </a:lnTo>
                <a:lnTo>
                  <a:pt x="1877952" y="1905000"/>
                </a:lnTo>
                <a:lnTo>
                  <a:pt x="1909786" y="1866900"/>
                </a:lnTo>
                <a:lnTo>
                  <a:pt x="1940120" y="1841500"/>
                </a:lnTo>
                <a:lnTo>
                  <a:pt x="1968897" y="1803400"/>
                </a:lnTo>
                <a:lnTo>
                  <a:pt x="1996064" y="1765300"/>
                </a:lnTo>
                <a:lnTo>
                  <a:pt x="2021563" y="1727200"/>
                </a:lnTo>
                <a:lnTo>
                  <a:pt x="2045341" y="1689100"/>
                </a:lnTo>
                <a:lnTo>
                  <a:pt x="2067342" y="1651000"/>
                </a:lnTo>
                <a:lnTo>
                  <a:pt x="2087509" y="1612900"/>
                </a:lnTo>
                <a:lnTo>
                  <a:pt x="2105789" y="1574800"/>
                </a:lnTo>
                <a:lnTo>
                  <a:pt x="2122126" y="1524000"/>
                </a:lnTo>
                <a:lnTo>
                  <a:pt x="2136464" y="1485900"/>
                </a:lnTo>
                <a:lnTo>
                  <a:pt x="2148748" y="1435100"/>
                </a:lnTo>
                <a:lnTo>
                  <a:pt x="2158922" y="1397000"/>
                </a:lnTo>
                <a:lnTo>
                  <a:pt x="2166932" y="1346200"/>
                </a:lnTo>
                <a:lnTo>
                  <a:pt x="2172722" y="1295400"/>
                </a:lnTo>
                <a:lnTo>
                  <a:pt x="2176236" y="1257300"/>
                </a:lnTo>
                <a:lnTo>
                  <a:pt x="2177420" y="1206500"/>
                </a:lnTo>
                <a:lnTo>
                  <a:pt x="2176236" y="1155700"/>
                </a:lnTo>
                <a:lnTo>
                  <a:pt x="2172722" y="1104900"/>
                </a:lnTo>
                <a:lnTo>
                  <a:pt x="2166932" y="1054100"/>
                </a:lnTo>
                <a:lnTo>
                  <a:pt x="2158922" y="1016000"/>
                </a:lnTo>
                <a:lnTo>
                  <a:pt x="2148748" y="965200"/>
                </a:lnTo>
                <a:lnTo>
                  <a:pt x="2136464" y="927100"/>
                </a:lnTo>
                <a:lnTo>
                  <a:pt x="2122126" y="876300"/>
                </a:lnTo>
                <a:lnTo>
                  <a:pt x="2105789" y="838200"/>
                </a:lnTo>
                <a:lnTo>
                  <a:pt x="2087509" y="800100"/>
                </a:lnTo>
                <a:lnTo>
                  <a:pt x="2067342" y="749300"/>
                </a:lnTo>
                <a:lnTo>
                  <a:pt x="2045341" y="711200"/>
                </a:lnTo>
                <a:lnTo>
                  <a:pt x="2021563" y="673100"/>
                </a:lnTo>
                <a:lnTo>
                  <a:pt x="1996064" y="635000"/>
                </a:lnTo>
                <a:lnTo>
                  <a:pt x="1968897" y="596900"/>
                </a:lnTo>
                <a:lnTo>
                  <a:pt x="1940120" y="571500"/>
                </a:lnTo>
                <a:lnTo>
                  <a:pt x="1909786" y="533400"/>
                </a:lnTo>
                <a:lnTo>
                  <a:pt x="1877952" y="508000"/>
                </a:lnTo>
                <a:lnTo>
                  <a:pt x="1844672" y="469900"/>
                </a:lnTo>
                <a:lnTo>
                  <a:pt x="1810003" y="444500"/>
                </a:lnTo>
                <a:lnTo>
                  <a:pt x="1773999" y="419100"/>
                </a:lnTo>
                <a:lnTo>
                  <a:pt x="1736716" y="393700"/>
                </a:lnTo>
                <a:lnTo>
                  <a:pt x="1698208" y="368300"/>
                </a:lnTo>
                <a:lnTo>
                  <a:pt x="1658533" y="342900"/>
                </a:lnTo>
                <a:lnTo>
                  <a:pt x="1617744" y="330200"/>
                </a:lnTo>
                <a:lnTo>
                  <a:pt x="1575897" y="304800"/>
                </a:lnTo>
                <a:lnTo>
                  <a:pt x="1489250" y="279400"/>
                </a:lnTo>
                <a:lnTo>
                  <a:pt x="1352730" y="241300"/>
                </a:lnTo>
                <a:lnTo>
                  <a:pt x="1945992" y="241300"/>
                </a:lnTo>
                <a:lnTo>
                  <a:pt x="1981437" y="266700"/>
                </a:lnTo>
                <a:lnTo>
                  <a:pt x="2015779" y="304800"/>
                </a:lnTo>
                <a:lnTo>
                  <a:pt x="2048983" y="330200"/>
                </a:lnTo>
                <a:lnTo>
                  <a:pt x="2081012" y="368300"/>
                </a:lnTo>
                <a:lnTo>
                  <a:pt x="2111831" y="393700"/>
                </a:lnTo>
                <a:lnTo>
                  <a:pt x="2141402" y="431800"/>
                </a:lnTo>
                <a:lnTo>
                  <a:pt x="2169691" y="469900"/>
                </a:lnTo>
                <a:lnTo>
                  <a:pt x="2196660" y="508000"/>
                </a:lnTo>
                <a:lnTo>
                  <a:pt x="2222275" y="546100"/>
                </a:lnTo>
                <a:lnTo>
                  <a:pt x="2246498" y="584200"/>
                </a:lnTo>
                <a:lnTo>
                  <a:pt x="2269294" y="622300"/>
                </a:lnTo>
                <a:lnTo>
                  <a:pt x="2290627" y="660400"/>
                </a:lnTo>
                <a:lnTo>
                  <a:pt x="2310460" y="698500"/>
                </a:lnTo>
                <a:lnTo>
                  <a:pt x="2328758" y="749300"/>
                </a:lnTo>
                <a:lnTo>
                  <a:pt x="2345485" y="787400"/>
                </a:lnTo>
                <a:lnTo>
                  <a:pt x="2360604" y="825500"/>
                </a:lnTo>
                <a:lnTo>
                  <a:pt x="2374079" y="876300"/>
                </a:lnTo>
                <a:lnTo>
                  <a:pt x="2385875" y="914400"/>
                </a:lnTo>
                <a:lnTo>
                  <a:pt x="2395955" y="965200"/>
                </a:lnTo>
                <a:lnTo>
                  <a:pt x="2404283" y="1016000"/>
                </a:lnTo>
                <a:lnTo>
                  <a:pt x="2410823" y="1054100"/>
                </a:lnTo>
                <a:lnTo>
                  <a:pt x="2415539" y="1104900"/>
                </a:lnTo>
                <a:lnTo>
                  <a:pt x="2418396" y="1155700"/>
                </a:lnTo>
                <a:lnTo>
                  <a:pt x="2419356" y="1206500"/>
                </a:lnTo>
                <a:lnTo>
                  <a:pt x="2418396" y="1257300"/>
                </a:lnTo>
                <a:lnTo>
                  <a:pt x="2415539" y="1295400"/>
                </a:lnTo>
                <a:lnTo>
                  <a:pt x="2410823" y="1346200"/>
                </a:lnTo>
                <a:lnTo>
                  <a:pt x="2404283" y="1397000"/>
                </a:lnTo>
                <a:lnTo>
                  <a:pt x="2395955" y="1435100"/>
                </a:lnTo>
                <a:lnTo>
                  <a:pt x="2385875" y="1485900"/>
                </a:lnTo>
                <a:lnTo>
                  <a:pt x="2374079" y="1536700"/>
                </a:lnTo>
                <a:lnTo>
                  <a:pt x="2360604" y="1574800"/>
                </a:lnTo>
                <a:lnTo>
                  <a:pt x="2345485" y="1625600"/>
                </a:lnTo>
                <a:lnTo>
                  <a:pt x="2328758" y="1663700"/>
                </a:lnTo>
                <a:lnTo>
                  <a:pt x="2310460" y="1701800"/>
                </a:lnTo>
                <a:lnTo>
                  <a:pt x="2290627" y="1752600"/>
                </a:lnTo>
                <a:lnTo>
                  <a:pt x="2269294" y="1790700"/>
                </a:lnTo>
                <a:lnTo>
                  <a:pt x="2246498" y="1828800"/>
                </a:lnTo>
                <a:lnTo>
                  <a:pt x="2222275" y="1866900"/>
                </a:lnTo>
                <a:lnTo>
                  <a:pt x="2196660" y="1905000"/>
                </a:lnTo>
                <a:lnTo>
                  <a:pt x="2169691" y="1943100"/>
                </a:lnTo>
                <a:lnTo>
                  <a:pt x="2141402" y="1981200"/>
                </a:lnTo>
                <a:lnTo>
                  <a:pt x="2111831" y="2006600"/>
                </a:lnTo>
                <a:lnTo>
                  <a:pt x="2081012" y="2044700"/>
                </a:lnTo>
                <a:lnTo>
                  <a:pt x="2048983" y="2070100"/>
                </a:lnTo>
                <a:lnTo>
                  <a:pt x="2015779" y="2108200"/>
                </a:lnTo>
                <a:lnTo>
                  <a:pt x="1981437" y="2133600"/>
                </a:lnTo>
                <a:lnTo>
                  <a:pt x="1945992" y="2159000"/>
                </a:lnTo>
                <a:lnTo>
                  <a:pt x="1927736" y="2171700"/>
                </a:lnTo>
                <a:close/>
              </a:path>
              <a:path w="2419350" h="2413000">
                <a:moveTo>
                  <a:pt x="1306530" y="2413000"/>
                </a:moveTo>
                <a:lnTo>
                  <a:pt x="1112826" y="2413000"/>
                </a:lnTo>
                <a:lnTo>
                  <a:pt x="1065170" y="2400300"/>
                </a:lnTo>
                <a:lnTo>
                  <a:pt x="1354186" y="2400300"/>
                </a:lnTo>
                <a:lnTo>
                  <a:pt x="1306530" y="2413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92121" y="386253"/>
            <a:ext cx="9728557" cy="1645707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735330" marR="5080" indent="-723265">
              <a:lnSpc>
                <a:spcPct val="88800"/>
              </a:lnSpc>
              <a:spcBef>
                <a:spcPts val="1085"/>
              </a:spcBef>
            </a:pPr>
            <a:r>
              <a:rPr sz="7100" b="1" spc="-750" dirty="0">
                <a:solidFill>
                  <a:srgbClr val="D8B884"/>
                </a:solidFill>
                <a:latin typeface="Trebuchet MS"/>
                <a:cs typeface="Trebuchet MS"/>
              </a:rPr>
              <a:t>1</a:t>
            </a:r>
            <a:r>
              <a:rPr sz="7100" b="1" spc="175" dirty="0">
                <a:solidFill>
                  <a:srgbClr val="D4A324"/>
                </a:solidFill>
                <a:latin typeface="Trebuchet MS"/>
                <a:cs typeface="Trebuchet MS"/>
              </a:rPr>
              <a:t> </a:t>
            </a:r>
            <a:r>
              <a:rPr b="1" spc="229" dirty="0">
                <a:solidFill>
                  <a:srgbClr val="D8B884"/>
                </a:solidFill>
                <a:latin typeface="Tahoma"/>
                <a:cs typeface="Tahoma"/>
              </a:rPr>
              <a:t>La</a:t>
            </a:r>
            <a:r>
              <a:rPr b="1" spc="-185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b="1" dirty="0">
                <a:solidFill>
                  <a:srgbClr val="D8B884"/>
                </a:solidFill>
                <a:latin typeface="Tahoma"/>
                <a:cs typeface="Tahoma"/>
              </a:rPr>
              <a:t>Réunion</a:t>
            </a:r>
            <a:r>
              <a:rPr b="1" spc="-180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b="1" spc="-440" dirty="0">
                <a:solidFill>
                  <a:srgbClr val="D8B884"/>
                </a:solidFill>
                <a:latin typeface="Tahoma"/>
                <a:cs typeface="Tahoma"/>
              </a:rPr>
              <a:t>:</a:t>
            </a:r>
            <a:r>
              <a:rPr b="1" spc="-180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br>
              <a:rPr lang="fr-FR" b="1" spc="-180" dirty="0">
                <a:solidFill>
                  <a:srgbClr val="34608D"/>
                </a:solidFill>
                <a:latin typeface="Tahoma"/>
                <a:cs typeface="Tahoma"/>
              </a:rPr>
            </a:br>
            <a:r>
              <a:rPr lang="fr-FR" b="1" spc="80" dirty="0">
                <a:solidFill>
                  <a:srgbClr val="34608D"/>
                </a:solidFill>
              </a:rPr>
              <a:t>E</a:t>
            </a:r>
            <a:r>
              <a:rPr b="1" spc="80" dirty="0">
                <a:solidFill>
                  <a:srgbClr val="34608D"/>
                </a:solidFill>
                <a:latin typeface="Tahoma"/>
                <a:cs typeface="Tahoma"/>
              </a:rPr>
              <a:t>n</a:t>
            </a:r>
            <a:r>
              <a:rPr b="1" spc="-18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b="1" spc="75" dirty="0">
                <a:solidFill>
                  <a:srgbClr val="34608D"/>
                </a:solidFill>
                <a:latin typeface="Tahoma"/>
                <a:cs typeface="Tahoma"/>
              </a:rPr>
              <a:t>quelques </a:t>
            </a:r>
            <a:r>
              <a:rPr b="1" spc="165" dirty="0">
                <a:solidFill>
                  <a:srgbClr val="34608D"/>
                </a:solidFill>
                <a:latin typeface="Tahoma"/>
                <a:cs typeface="Tahoma"/>
              </a:rPr>
              <a:t>chiffres</a:t>
            </a:r>
            <a:endParaRPr sz="71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4168" y="6592390"/>
            <a:ext cx="8034020" cy="21494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La</a:t>
            </a:r>
            <a:r>
              <a:rPr sz="1800" spc="-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Réunion,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c’est</a:t>
            </a:r>
            <a:r>
              <a:rPr sz="1800" spc="-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une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île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qui</a:t>
            </a:r>
            <a:r>
              <a:rPr sz="1800" spc="-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b="1" spc="90" dirty="0">
                <a:solidFill>
                  <a:srgbClr val="34608D"/>
                </a:solidFill>
                <a:latin typeface="Trebuchet MS"/>
                <a:cs typeface="Trebuchet MS"/>
              </a:rPr>
              <a:t>grandit</a:t>
            </a:r>
            <a:r>
              <a:rPr sz="1800" spc="90" dirty="0">
                <a:solidFill>
                  <a:srgbClr val="34608D"/>
                </a:solidFill>
                <a:latin typeface="Lucida Sans Unicode"/>
                <a:cs typeface="Lucida Sans Unicode"/>
              </a:rPr>
              <a:t>,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qui</a:t>
            </a:r>
            <a:r>
              <a:rPr sz="1800" spc="-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bouge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qui</a:t>
            </a:r>
            <a:r>
              <a:rPr sz="1800" spc="-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attire.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5"/>
              </a:spcBef>
            </a:pPr>
            <a:endParaRPr sz="1800" dirty="0"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42400"/>
              </a:lnSpc>
            </a:pPr>
            <a:r>
              <a:rPr sz="1800" spc="90" dirty="0">
                <a:solidFill>
                  <a:srgbClr val="34608D"/>
                </a:solidFill>
                <a:latin typeface="Lucida Sans Unicode"/>
                <a:cs typeface="Lucida Sans Unicode"/>
              </a:rPr>
              <a:t>Avec</a:t>
            </a:r>
            <a:r>
              <a:rPr sz="1800" spc="2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près</a:t>
            </a:r>
            <a:r>
              <a:rPr sz="18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-8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b="1" spc="100" dirty="0">
                <a:solidFill>
                  <a:srgbClr val="34608D"/>
                </a:solidFill>
                <a:latin typeface="Trebuchet MS"/>
                <a:cs typeface="Trebuchet MS"/>
              </a:rPr>
              <a:t>900</a:t>
            </a:r>
            <a:r>
              <a:rPr sz="1800" b="1" spc="-50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b="1" spc="125" dirty="0">
                <a:solidFill>
                  <a:srgbClr val="34608D"/>
                </a:solidFill>
                <a:latin typeface="Trebuchet MS"/>
                <a:cs typeface="Trebuchet MS"/>
              </a:rPr>
              <a:t>000</a:t>
            </a:r>
            <a:r>
              <a:rPr sz="1800" b="1" spc="-55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b="1" spc="110" dirty="0">
                <a:solidFill>
                  <a:srgbClr val="34608D"/>
                </a:solidFill>
                <a:latin typeface="Trebuchet MS"/>
                <a:cs typeface="Trebuchet MS"/>
              </a:rPr>
              <a:t>habitants</a:t>
            </a:r>
            <a:r>
              <a:rPr sz="1800" spc="110" dirty="0">
                <a:solidFill>
                  <a:srgbClr val="34608D"/>
                </a:solidFill>
                <a:latin typeface="Lucida Sans Unicode"/>
                <a:cs typeface="Lucida Sans Unicode"/>
              </a:rPr>
              <a:t>,</a:t>
            </a:r>
            <a:r>
              <a:rPr sz="18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plus</a:t>
            </a:r>
            <a:r>
              <a:rPr sz="18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b="1" spc="125" dirty="0">
                <a:solidFill>
                  <a:srgbClr val="34608D"/>
                </a:solidFill>
                <a:latin typeface="Trebuchet MS"/>
                <a:cs typeface="Trebuchet MS"/>
              </a:rPr>
              <a:t>500</a:t>
            </a:r>
            <a:r>
              <a:rPr sz="1800" b="1" spc="-55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b="1" spc="125" dirty="0">
                <a:solidFill>
                  <a:srgbClr val="34608D"/>
                </a:solidFill>
                <a:latin typeface="Trebuchet MS"/>
                <a:cs typeface="Trebuchet MS"/>
              </a:rPr>
              <a:t>000</a:t>
            </a:r>
            <a:r>
              <a:rPr sz="1800" b="1" spc="-50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b="1" spc="100" dirty="0">
                <a:solidFill>
                  <a:srgbClr val="34608D"/>
                </a:solidFill>
                <a:latin typeface="Trebuchet MS"/>
                <a:cs typeface="Trebuchet MS"/>
              </a:rPr>
              <a:t>visiteurs</a:t>
            </a:r>
            <a:r>
              <a:rPr sz="1800" b="1" spc="55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par</a:t>
            </a:r>
            <a:r>
              <a:rPr sz="1800" spc="2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125" dirty="0">
                <a:solidFill>
                  <a:srgbClr val="34608D"/>
                </a:solidFill>
                <a:latin typeface="Lucida Sans Unicode"/>
                <a:cs typeface="Lucida Sans Unicode"/>
              </a:rPr>
              <a:t>an</a:t>
            </a:r>
            <a:r>
              <a:rPr sz="18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 et </a:t>
            </a:r>
            <a:r>
              <a:rPr sz="18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une</a:t>
            </a:r>
            <a:r>
              <a:rPr sz="18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population</a:t>
            </a:r>
            <a:r>
              <a:rPr sz="1800" spc="3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qui</a:t>
            </a:r>
            <a:r>
              <a:rPr sz="1800" spc="3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continue</a:t>
            </a:r>
            <a:r>
              <a:rPr sz="1800" spc="3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d’augmenter,</a:t>
            </a:r>
            <a:r>
              <a:rPr sz="1800" spc="3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l’île</a:t>
            </a:r>
            <a:r>
              <a:rPr sz="1800" spc="3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85" dirty="0">
                <a:solidFill>
                  <a:srgbClr val="34608D"/>
                </a:solidFill>
                <a:latin typeface="Lucida Sans Unicode"/>
                <a:cs typeface="Lucida Sans Unicode"/>
              </a:rPr>
              <a:t>mêle</a:t>
            </a:r>
            <a:r>
              <a:rPr sz="1800" spc="3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b="1" spc="180" dirty="0">
                <a:solidFill>
                  <a:srgbClr val="34608D"/>
                </a:solidFill>
                <a:latin typeface="Trebuchet MS"/>
                <a:cs typeface="Trebuchet MS"/>
              </a:rPr>
              <a:t>dynamisme </a:t>
            </a:r>
            <a:r>
              <a:rPr sz="1800" b="1" spc="135" dirty="0">
                <a:solidFill>
                  <a:srgbClr val="34608D"/>
                </a:solidFill>
                <a:latin typeface="Trebuchet MS"/>
                <a:cs typeface="Trebuchet MS"/>
              </a:rPr>
              <a:t>démographique</a:t>
            </a:r>
            <a:r>
              <a:rPr sz="1800" spc="135" dirty="0">
                <a:solidFill>
                  <a:srgbClr val="34608D"/>
                </a:solidFill>
                <a:latin typeface="Lucida Sans Unicode"/>
                <a:cs typeface="Lucida Sans Unicode"/>
              </a:rPr>
              <a:t>,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attractivité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touristique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45" dirty="0">
                <a:solidFill>
                  <a:srgbClr val="34608D"/>
                </a:solidFill>
                <a:latin typeface="Lucida Sans Unicode"/>
                <a:cs typeface="Lucida Sans Unicode"/>
              </a:rPr>
              <a:t>qualité</a:t>
            </a:r>
            <a:r>
              <a:rPr sz="18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vie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tropicale.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64481" y="3333951"/>
            <a:ext cx="2418080" cy="2413000"/>
          </a:xfrm>
          <a:custGeom>
            <a:avLst/>
            <a:gdLst/>
            <a:ahLst/>
            <a:cxnLst/>
            <a:rect l="l" t="t" r="r" b="b"/>
            <a:pathLst>
              <a:path w="2418079" h="2413000">
                <a:moveTo>
                  <a:pt x="1400411" y="12700"/>
                </a:moveTo>
                <a:lnTo>
                  <a:pt x="1017444" y="12700"/>
                </a:lnTo>
                <a:lnTo>
                  <a:pt x="1064509" y="0"/>
                </a:lnTo>
                <a:lnTo>
                  <a:pt x="1353346" y="0"/>
                </a:lnTo>
                <a:lnTo>
                  <a:pt x="1400411" y="12700"/>
                </a:lnTo>
                <a:close/>
              </a:path>
              <a:path w="2418079" h="2413000">
                <a:moveTo>
                  <a:pt x="1400411" y="2400300"/>
                </a:moveTo>
                <a:lnTo>
                  <a:pt x="1017444" y="2400300"/>
                </a:lnTo>
                <a:lnTo>
                  <a:pt x="925142" y="2374900"/>
                </a:lnTo>
                <a:lnTo>
                  <a:pt x="748858" y="2324100"/>
                </a:lnTo>
                <a:lnTo>
                  <a:pt x="706731" y="2298700"/>
                </a:lnTo>
                <a:lnTo>
                  <a:pt x="665453" y="2286000"/>
                </a:lnTo>
                <a:lnTo>
                  <a:pt x="625061" y="2260600"/>
                </a:lnTo>
                <a:lnTo>
                  <a:pt x="585591" y="2235200"/>
                </a:lnTo>
                <a:lnTo>
                  <a:pt x="547078" y="2209800"/>
                </a:lnTo>
                <a:lnTo>
                  <a:pt x="509559" y="2184400"/>
                </a:lnTo>
                <a:lnTo>
                  <a:pt x="473070" y="2159000"/>
                </a:lnTo>
                <a:lnTo>
                  <a:pt x="437647" y="2133600"/>
                </a:lnTo>
                <a:lnTo>
                  <a:pt x="403326" y="2108200"/>
                </a:lnTo>
                <a:lnTo>
                  <a:pt x="370142" y="2070100"/>
                </a:lnTo>
                <a:lnTo>
                  <a:pt x="338133" y="2044700"/>
                </a:lnTo>
                <a:lnTo>
                  <a:pt x="307334" y="2006600"/>
                </a:lnTo>
                <a:lnTo>
                  <a:pt x="277781" y="1968500"/>
                </a:lnTo>
                <a:lnTo>
                  <a:pt x="249510" y="1943100"/>
                </a:lnTo>
                <a:lnTo>
                  <a:pt x="222557" y="1905000"/>
                </a:lnTo>
                <a:lnTo>
                  <a:pt x="196958" y="1866900"/>
                </a:lnTo>
                <a:lnTo>
                  <a:pt x="172750" y="1828800"/>
                </a:lnTo>
                <a:lnTo>
                  <a:pt x="149968" y="1790700"/>
                </a:lnTo>
                <a:lnTo>
                  <a:pt x="128649" y="1739900"/>
                </a:lnTo>
                <a:lnTo>
                  <a:pt x="108827" y="1701800"/>
                </a:lnTo>
                <a:lnTo>
                  <a:pt x="90541" y="1663700"/>
                </a:lnTo>
                <a:lnTo>
                  <a:pt x="73824" y="1625600"/>
                </a:lnTo>
                <a:lnTo>
                  <a:pt x="58715" y="1574800"/>
                </a:lnTo>
                <a:lnTo>
                  <a:pt x="45248" y="1536700"/>
                </a:lnTo>
                <a:lnTo>
                  <a:pt x="33459" y="1485900"/>
                </a:lnTo>
                <a:lnTo>
                  <a:pt x="23386" y="1435100"/>
                </a:lnTo>
                <a:lnTo>
                  <a:pt x="15063" y="1397000"/>
                </a:lnTo>
                <a:lnTo>
                  <a:pt x="8527" y="1346200"/>
                </a:lnTo>
                <a:lnTo>
                  <a:pt x="3813" y="1295400"/>
                </a:lnTo>
                <a:lnTo>
                  <a:pt x="959" y="1257300"/>
                </a:lnTo>
                <a:lnTo>
                  <a:pt x="0" y="1206500"/>
                </a:lnTo>
                <a:lnTo>
                  <a:pt x="959" y="1155700"/>
                </a:lnTo>
                <a:lnTo>
                  <a:pt x="3813" y="1104900"/>
                </a:lnTo>
                <a:lnTo>
                  <a:pt x="8527" y="1054100"/>
                </a:lnTo>
                <a:lnTo>
                  <a:pt x="15063" y="1016000"/>
                </a:lnTo>
                <a:lnTo>
                  <a:pt x="23386" y="965200"/>
                </a:lnTo>
                <a:lnTo>
                  <a:pt x="33459" y="914400"/>
                </a:lnTo>
                <a:lnTo>
                  <a:pt x="45248" y="876300"/>
                </a:lnTo>
                <a:lnTo>
                  <a:pt x="58715" y="825500"/>
                </a:lnTo>
                <a:lnTo>
                  <a:pt x="73824" y="787400"/>
                </a:lnTo>
                <a:lnTo>
                  <a:pt x="90541" y="736600"/>
                </a:lnTo>
                <a:lnTo>
                  <a:pt x="108827" y="698500"/>
                </a:lnTo>
                <a:lnTo>
                  <a:pt x="128649" y="660400"/>
                </a:lnTo>
                <a:lnTo>
                  <a:pt x="149968" y="622300"/>
                </a:lnTo>
                <a:lnTo>
                  <a:pt x="172750" y="584200"/>
                </a:lnTo>
                <a:lnTo>
                  <a:pt x="196958" y="546100"/>
                </a:lnTo>
                <a:lnTo>
                  <a:pt x="222557" y="508000"/>
                </a:lnTo>
                <a:lnTo>
                  <a:pt x="249510" y="469900"/>
                </a:lnTo>
                <a:lnTo>
                  <a:pt x="277781" y="431800"/>
                </a:lnTo>
                <a:lnTo>
                  <a:pt x="307334" y="393700"/>
                </a:lnTo>
                <a:lnTo>
                  <a:pt x="338133" y="368300"/>
                </a:lnTo>
                <a:lnTo>
                  <a:pt x="370142" y="330200"/>
                </a:lnTo>
                <a:lnTo>
                  <a:pt x="403326" y="304800"/>
                </a:lnTo>
                <a:lnTo>
                  <a:pt x="437647" y="266700"/>
                </a:lnTo>
                <a:lnTo>
                  <a:pt x="473070" y="241300"/>
                </a:lnTo>
                <a:lnTo>
                  <a:pt x="509559" y="215900"/>
                </a:lnTo>
                <a:lnTo>
                  <a:pt x="547078" y="190500"/>
                </a:lnTo>
                <a:lnTo>
                  <a:pt x="585591" y="165100"/>
                </a:lnTo>
                <a:lnTo>
                  <a:pt x="625061" y="139700"/>
                </a:lnTo>
                <a:lnTo>
                  <a:pt x="665453" y="127000"/>
                </a:lnTo>
                <a:lnTo>
                  <a:pt x="706731" y="101600"/>
                </a:lnTo>
                <a:lnTo>
                  <a:pt x="748858" y="88900"/>
                </a:lnTo>
                <a:lnTo>
                  <a:pt x="791799" y="63500"/>
                </a:lnTo>
                <a:lnTo>
                  <a:pt x="970977" y="12700"/>
                </a:lnTo>
                <a:lnTo>
                  <a:pt x="1446879" y="12700"/>
                </a:lnTo>
                <a:lnTo>
                  <a:pt x="1626057" y="63500"/>
                </a:lnTo>
                <a:lnTo>
                  <a:pt x="1668998" y="88900"/>
                </a:lnTo>
                <a:lnTo>
                  <a:pt x="1711125" y="101600"/>
                </a:lnTo>
                <a:lnTo>
                  <a:pt x="1752402" y="127000"/>
                </a:lnTo>
                <a:lnTo>
                  <a:pt x="1792794" y="139700"/>
                </a:lnTo>
                <a:lnTo>
                  <a:pt x="1832265" y="165100"/>
                </a:lnTo>
                <a:lnTo>
                  <a:pt x="1870777" y="190500"/>
                </a:lnTo>
                <a:lnTo>
                  <a:pt x="1908296" y="215900"/>
                </a:lnTo>
                <a:lnTo>
                  <a:pt x="1944785" y="241300"/>
                </a:lnTo>
                <a:lnTo>
                  <a:pt x="1065964" y="241300"/>
                </a:lnTo>
                <a:lnTo>
                  <a:pt x="929528" y="279400"/>
                </a:lnTo>
                <a:lnTo>
                  <a:pt x="842936" y="304800"/>
                </a:lnTo>
                <a:lnTo>
                  <a:pt x="801115" y="330200"/>
                </a:lnTo>
                <a:lnTo>
                  <a:pt x="760351" y="342900"/>
                </a:lnTo>
                <a:lnTo>
                  <a:pt x="720700" y="368300"/>
                </a:lnTo>
                <a:lnTo>
                  <a:pt x="682217" y="393700"/>
                </a:lnTo>
                <a:lnTo>
                  <a:pt x="644956" y="419100"/>
                </a:lnTo>
                <a:lnTo>
                  <a:pt x="608975" y="444500"/>
                </a:lnTo>
                <a:lnTo>
                  <a:pt x="574327" y="469900"/>
                </a:lnTo>
                <a:lnTo>
                  <a:pt x="541068" y="508000"/>
                </a:lnTo>
                <a:lnTo>
                  <a:pt x="509253" y="533400"/>
                </a:lnTo>
                <a:lnTo>
                  <a:pt x="478939" y="571500"/>
                </a:lnTo>
                <a:lnTo>
                  <a:pt x="450179" y="596900"/>
                </a:lnTo>
                <a:lnTo>
                  <a:pt x="423029" y="635000"/>
                </a:lnTo>
                <a:lnTo>
                  <a:pt x="397545" y="673100"/>
                </a:lnTo>
                <a:lnTo>
                  <a:pt x="373782" y="711200"/>
                </a:lnTo>
                <a:lnTo>
                  <a:pt x="351795" y="749300"/>
                </a:lnTo>
                <a:lnTo>
                  <a:pt x="331640" y="800100"/>
                </a:lnTo>
                <a:lnTo>
                  <a:pt x="313372" y="838200"/>
                </a:lnTo>
                <a:lnTo>
                  <a:pt x="297045" y="876300"/>
                </a:lnTo>
                <a:lnTo>
                  <a:pt x="282716" y="927100"/>
                </a:lnTo>
                <a:lnTo>
                  <a:pt x="270440" y="965200"/>
                </a:lnTo>
                <a:lnTo>
                  <a:pt x="260272" y="1016000"/>
                </a:lnTo>
                <a:lnTo>
                  <a:pt x="252267" y="1054100"/>
                </a:lnTo>
                <a:lnTo>
                  <a:pt x="246481" y="1104900"/>
                </a:lnTo>
                <a:lnTo>
                  <a:pt x="242968" y="1155700"/>
                </a:lnTo>
                <a:lnTo>
                  <a:pt x="241785" y="1206500"/>
                </a:lnTo>
                <a:lnTo>
                  <a:pt x="242968" y="1244600"/>
                </a:lnTo>
                <a:lnTo>
                  <a:pt x="246481" y="1295400"/>
                </a:lnTo>
                <a:lnTo>
                  <a:pt x="252267" y="1346200"/>
                </a:lnTo>
                <a:lnTo>
                  <a:pt x="260272" y="1397000"/>
                </a:lnTo>
                <a:lnTo>
                  <a:pt x="270440" y="1435100"/>
                </a:lnTo>
                <a:lnTo>
                  <a:pt x="282716" y="1485900"/>
                </a:lnTo>
                <a:lnTo>
                  <a:pt x="297045" y="1524000"/>
                </a:lnTo>
                <a:lnTo>
                  <a:pt x="313372" y="1574800"/>
                </a:lnTo>
                <a:lnTo>
                  <a:pt x="331640" y="1612900"/>
                </a:lnTo>
                <a:lnTo>
                  <a:pt x="351795" y="1651000"/>
                </a:lnTo>
                <a:lnTo>
                  <a:pt x="373782" y="1689100"/>
                </a:lnTo>
                <a:lnTo>
                  <a:pt x="397545" y="1727200"/>
                </a:lnTo>
                <a:lnTo>
                  <a:pt x="423029" y="1765300"/>
                </a:lnTo>
                <a:lnTo>
                  <a:pt x="450179" y="1803400"/>
                </a:lnTo>
                <a:lnTo>
                  <a:pt x="478939" y="1841500"/>
                </a:lnTo>
                <a:lnTo>
                  <a:pt x="509253" y="1866900"/>
                </a:lnTo>
                <a:lnTo>
                  <a:pt x="541068" y="1905000"/>
                </a:lnTo>
                <a:lnTo>
                  <a:pt x="574327" y="1930400"/>
                </a:lnTo>
                <a:lnTo>
                  <a:pt x="608975" y="1955800"/>
                </a:lnTo>
                <a:lnTo>
                  <a:pt x="644956" y="1993900"/>
                </a:lnTo>
                <a:lnTo>
                  <a:pt x="682217" y="2019300"/>
                </a:lnTo>
                <a:lnTo>
                  <a:pt x="720700" y="2032000"/>
                </a:lnTo>
                <a:lnTo>
                  <a:pt x="760351" y="2057400"/>
                </a:lnTo>
                <a:lnTo>
                  <a:pt x="801115" y="2082800"/>
                </a:lnTo>
                <a:lnTo>
                  <a:pt x="885759" y="2108200"/>
                </a:lnTo>
                <a:lnTo>
                  <a:pt x="929528" y="2133600"/>
                </a:lnTo>
                <a:lnTo>
                  <a:pt x="974189" y="2146300"/>
                </a:lnTo>
                <a:lnTo>
                  <a:pt x="1019686" y="2146300"/>
                </a:lnTo>
                <a:lnTo>
                  <a:pt x="1065964" y="2159000"/>
                </a:lnTo>
                <a:lnTo>
                  <a:pt x="1112967" y="2159000"/>
                </a:lnTo>
                <a:lnTo>
                  <a:pt x="1160640" y="2171700"/>
                </a:lnTo>
                <a:lnTo>
                  <a:pt x="1926541" y="2171700"/>
                </a:lnTo>
                <a:lnTo>
                  <a:pt x="1870777" y="2209800"/>
                </a:lnTo>
                <a:lnTo>
                  <a:pt x="1832265" y="2235200"/>
                </a:lnTo>
                <a:lnTo>
                  <a:pt x="1792794" y="2260600"/>
                </a:lnTo>
                <a:lnTo>
                  <a:pt x="1752402" y="2286000"/>
                </a:lnTo>
                <a:lnTo>
                  <a:pt x="1711125" y="2298700"/>
                </a:lnTo>
                <a:lnTo>
                  <a:pt x="1668998" y="2324100"/>
                </a:lnTo>
                <a:lnTo>
                  <a:pt x="1492714" y="2374900"/>
                </a:lnTo>
                <a:lnTo>
                  <a:pt x="1400411" y="2400300"/>
                </a:lnTo>
                <a:close/>
              </a:path>
              <a:path w="2418079" h="2413000">
                <a:moveTo>
                  <a:pt x="1926541" y="2171700"/>
                </a:moveTo>
                <a:lnTo>
                  <a:pt x="1257216" y="2171700"/>
                </a:lnTo>
                <a:lnTo>
                  <a:pt x="1304889" y="2159000"/>
                </a:lnTo>
                <a:lnTo>
                  <a:pt x="1351892" y="2159000"/>
                </a:lnTo>
                <a:lnTo>
                  <a:pt x="1398170" y="2146300"/>
                </a:lnTo>
                <a:lnTo>
                  <a:pt x="1443666" y="2146300"/>
                </a:lnTo>
                <a:lnTo>
                  <a:pt x="1488327" y="2133600"/>
                </a:lnTo>
                <a:lnTo>
                  <a:pt x="1532097" y="2108200"/>
                </a:lnTo>
                <a:lnTo>
                  <a:pt x="1616741" y="2082800"/>
                </a:lnTo>
                <a:lnTo>
                  <a:pt x="1657505" y="2057400"/>
                </a:lnTo>
                <a:lnTo>
                  <a:pt x="1697156" y="2032000"/>
                </a:lnTo>
                <a:lnTo>
                  <a:pt x="1735639" y="2019300"/>
                </a:lnTo>
                <a:lnTo>
                  <a:pt x="1772899" y="1993900"/>
                </a:lnTo>
                <a:lnTo>
                  <a:pt x="1808881" y="1955800"/>
                </a:lnTo>
                <a:lnTo>
                  <a:pt x="1843529" y="1930400"/>
                </a:lnTo>
                <a:lnTo>
                  <a:pt x="1876788" y="1905000"/>
                </a:lnTo>
                <a:lnTo>
                  <a:pt x="1908602" y="1866900"/>
                </a:lnTo>
                <a:lnTo>
                  <a:pt x="1938917" y="1841500"/>
                </a:lnTo>
                <a:lnTo>
                  <a:pt x="1967677" y="1803400"/>
                </a:lnTo>
                <a:lnTo>
                  <a:pt x="1994826" y="1765300"/>
                </a:lnTo>
                <a:lnTo>
                  <a:pt x="2020310" y="1727200"/>
                </a:lnTo>
                <a:lnTo>
                  <a:pt x="2044073" y="1689100"/>
                </a:lnTo>
                <a:lnTo>
                  <a:pt x="2066060" y="1651000"/>
                </a:lnTo>
                <a:lnTo>
                  <a:pt x="2086216" y="1612900"/>
                </a:lnTo>
                <a:lnTo>
                  <a:pt x="2104484" y="1574800"/>
                </a:lnTo>
                <a:lnTo>
                  <a:pt x="2120810" y="1524000"/>
                </a:lnTo>
                <a:lnTo>
                  <a:pt x="2135139" y="1485900"/>
                </a:lnTo>
                <a:lnTo>
                  <a:pt x="2147416" y="1435100"/>
                </a:lnTo>
                <a:lnTo>
                  <a:pt x="2157584" y="1397000"/>
                </a:lnTo>
                <a:lnTo>
                  <a:pt x="2165589" y="1346200"/>
                </a:lnTo>
                <a:lnTo>
                  <a:pt x="2171375" y="1295400"/>
                </a:lnTo>
                <a:lnTo>
                  <a:pt x="2174887" y="1244600"/>
                </a:lnTo>
                <a:lnTo>
                  <a:pt x="2176070" y="1206500"/>
                </a:lnTo>
                <a:lnTo>
                  <a:pt x="2174887" y="1155700"/>
                </a:lnTo>
                <a:lnTo>
                  <a:pt x="2171375" y="1104900"/>
                </a:lnTo>
                <a:lnTo>
                  <a:pt x="2165589" y="1054100"/>
                </a:lnTo>
                <a:lnTo>
                  <a:pt x="2157584" y="1016000"/>
                </a:lnTo>
                <a:lnTo>
                  <a:pt x="2147416" y="965200"/>
                </a:lnTo>
                <a:lnTo>
                  <a:pt x="2135139" y="927100"/>
                </a:lnTo>
                <a:lnTo>
                  <a:pt x="2120810" y="876300"/>
                </a:lnTo>
                <a:lnTo>
                  <a:pt x="2104484" y="838200"/>
                </a:lnTo>
                <a:lnTo>
                  <a:pt x="2086216" y="800100"/>
                </a:lnTo>
                <a:lnTo>
                  <a:pt x="2066060" y="749300"/>
                </a:lnTo>
                <a:lnTo>
                  <a:pt x="2044073" y="711200"/>
                </a:lnTo>
                <a:lnTo>
                  <a:pt x="2020310" y="673100"/>
                </a:lnTo>
                <a:lnTo>
                  <a:pt x="1994826" y="635000"/>
                </a:lnTo>
                <a:lnTo>
                  <a:pt x="1967677" y="596900"/>
                </a:lnTo>
                <a:lnTo>
                  <a:pt x="1938917" y="571500"/>
                </a:lnTo>
                <a:lnTo>
                  <a:pt x="1908602" y="533400"/>
                </a:lnTo>
                <a:lnTo>
                  <a:pt x="1876788" y="508000"/>
                </a:lnTo>
                <a:lnTo>
                  <a:pt x="1843529" y="469900"/>
                </a:lnTo>
                <a:lnTo>
                  <a:pt x="1808881" y="444500"/>
                </a:lnTo>
                <a:lnTo>
                  <a:pt x="1772899" y="419100"/>
                </a:lnTo>
                <a:lnTo>
                  <a:pt x="1735639" y="393700"/>
                </a:lnTo>
                <a:lnTo>
                  <a:pt x="1697156" y="368300"/>
                </a:lnTo>
                <a:lnTo>
                  <a:pt x="1657505" y="342900"/>
                </a:lnTo>
                <a:lnTo>
                  <a:pt x="1616741" y="330200"/>
                </a:lnTo>
                <a:lnTo>
                  <a:pt x="1574920" y="304800"/>
                </a:lnTo>
                <a:lnTo>
                  <a:pt x="1488327" y="279400"/>
                </a:lnTo>
                <a:lnTo>
                  <a:pt x="1351892" y="241300"/>
                </a:lnTo>
                <a:lnTo>
                  <a:pt x="1944785" y="241300"/>
                </a:lnTo>
                <a:lnTo>
                  <a:pt x="1980209" y="266700"/>
                </a:lnTo>
                <a:lnTo>
                  <a:pt x="2014530" y="304800"/>
                </a:lnTo>
                <a:lnTo>
                  <a:pt x="2047713" y="330200"/>
                </a:lnTo>
                <a:lnTo>
                  <a:pt x="2079722" y="368300"/>
                </a:lnTo>
                <a:lnTo>
                  <a:pt x="2110522" y="393700"/>
                </a:lnTo>
                <a:lnTo>
                  <a:pt x="2140075" y="431800"/>
                </a:lnTo>
                <a:lnTo>
                  <a:pt x="2168346" y="469900"/>
                </a:lnTo>
                <a:lnTo>
                  <a:pt x="2195299" y="508000"/>
                </a:lnTo>
                <a:lnTo>
                  <a:pt x="2220897" y="546100"/>
                </a:lnTo>
                <a:lnTo>
                  <a:pt x="2245105" y="584200"/>
                </a:lnTo>
                <a:lnTo>
                  <a:pt x="2267887" y="622300"/>
                </a:lnTo>
                <a:lnTo>
                  <a:pt x="2289207" y="660400"/>
                </a:lnTo>
                <a:lnTo>
                  <a:pt x="2309028" y="698500"/>
                </a:lnTo>
                <a:lnTo>
                  <a:pt x="2327315" y="736600"/>
                </a:lnTo>
                <a:lnTo>
                  <a:pt x="2344031" y="787400"/>
                </a:lnTo>
                <a:lnTo>
                  <a:pt x="2359141" y="825500"/>
                </a:lnTo>
                <a:lnTo>
                  <a:pt x="2372608" y="876300"/>
                </a:lnTo>
                <a:lnTo>
                  <a:pt x="2384396" y="914400"/>
                </a:lnTo>
                <a:lnTo>
                  <a:pt x="2394470" y="965200"/>
                </a:lnTo>
                <a:lnTo>
                  <a:pt x="2402793" y="1016000"/>
                </a:lnTo>
                <a:lnTo>
                  <a:pt x="2409329" y="1054100"/>
                </a:lnTo>
                <a:lnTo>
                  <a:pt x="2414042" y="1104900"/>
                </a:lnTo>
                <a:lnTo>
                  <a:pt x="2416897" y="1155700"/>
                </a:lnTo>
                <a:lnTo>
                  <a:pt x="2417856" y="1206500"/>
                </a:lnTo>
                <a:lnTo>
                  <a:pt x="2416897" y="1257300"/>
                </a:lnTo>
                <a:lnTo>
                  <a:pt x="2414042" y="1295400"/>
                </a:lnTo>
                <a:lnTo>
                  <a:pt x="2409329" y="1346200"/>
                </a:lnTo>
                <a:lnTo>
                  <a:pt x="2402793" y="1397000"/>
                </a:lnTo>
                <a:lnTo>
                  <a:pt x="2394470" y="1435100"/>
                </a:lnTo>
                <a:lnTo>
                  <a:pt x="2384396" y="1485900"/>
                </a:lnTo>
                <a:lnTo>
                  <a:pt x="2372608" y="1536700"/>
                </a:lnTo>
                <a:lnTo>
                  <a:pt x="2359141" y="1574800"/>
                </a:lnTo>
                <a:lnTo>
                  <a:pt x="2344031" y="1625600"/>
                </a:lnTo>
                <a:lnTo>
                  <a:pt x="2327315" y="1663700"/>
                </a:lnTo>
                <a:lnTo>
                  <a:pt x="2309028" y="1701800"/>
                </a:lnTo>
                <a:lnTo>
                  <a:pt x="2289207" y="1739900"/>
                </a:lnTo>
                <a:lnTo>
                  <a:pt x="2267887" y="1790700"/>
                </a:lnTo>
                <a:lnTo>
                  <a:pt x="2245105" y="1828800"/>
                </a:lnTo>
                <a:lnTo>
                  <a:pt x="2220897" y="1866900"/>
                </a:lnTo>
                <a:lnTo>
                  <a:pt x="2195299" y="1905000"/>
                </a:lnTo>
                <a:lnTo>
                  <a:pt x="2168346" y="1943100"/>
                </a:lnTo>
                <a:lnTo>
                  <a:pt x="2140075" y="1968500"/>
                </a:lnTo>
                <a:lnTo>
                  <a:pt x="2110522" y="2006600"/>
                </a:lnTo>
                <a:lnTo>
                  <a:pt x="2079722" y="2044700"/>
                </a:lnTo>
                <a:lnTo>
                  <a:pt x="2047713" y="2070100"/>
                </a:lnTo>
                <a:lnTo>
                  <a:pt x="2014530" y="2108200"/>
                </a:lnTo>
                <a:lnTo>
                  <a:pt x="1980209" y="2133600"/>
                </a:lnTo>
                <a:lnTo>
                  <a:pt x="1944785" y="2159000"/>
                </a:lnTo>
                <a:lnTo>
                  <a:pt x="1926541" y="2171700"/>
                </a:lnTo>
                <a:close/>
              </a:path>
              <a:path w="2418079" h="2413000">
                <a:moveTo>
                  <a:pt x="1305720" y="2413000"/>
                </a:moveTo>
                <a:lnTo>
                  <a:pt x="1112136" y="2413000"/>
                </a:lnTo>
                <a:lnTo>
                  <a:pt x="1064509" y="2400300"/>
                </a:lnTo>
                <a:lnTo>
                  <a:pt x="1353346" y="2400300"/>
                </a:lnTo>
                <a:lnTo>
                  <a:pt x="1305720" y="2413000"/>
                </a:lnTo>
                <a:close/>
              </a:path>
            </a:pathLst>
          </a:custGeom>
          <a:solidFill>
            <a:srgbClr val="1F3B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93530" y="4179393"/>
            <a:ext cx="1939925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" b="1" spc="-10" dirty="0">
                <a:latin typeface="Tahoma"/>
                <a:cs typeface="Tahoma"/>
              </a:rPr>
              <a:t>+880K</a:t>
            </a:r>
            <a:endParaRPr sz="43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86885" y="4179393"/>
            <a:ext cx="1932305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" b="1" spc="-10" dirty="0">
                <a:latin typeface="Tahoma"/>
                <a:cs typeface="Tahoma"/>
              </a:rPr>
              <a:t>+500K</a:t>
            </a:r>
            <a:endParaRPr sz="43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565557" y="3356660"/>
            <a:ext cx="2503639" cy="2413000"/>
          </a:xfrm>
          <a:custGeom>
            <a:avLst/>
            <a:gdLst/>
            <a:ahLst/>
            <a:cxnLst/>
            <a:rect l="l" t="t" r="r" b="b"/>
            <a:pathLst>
              <a:path w="2418079" h="2413000">
                <a:moveTo>
                  <a:pt x="1400411" y="12700"/>
                </a:moveTo>
                <a:lnTo>
                  <a:pt x="1017444" y="12700"/>
                </a:lnTo>
                <a:lnTo>
                  <a:pt x="1064509" y="0"/>
                </a:lnTo>
                <a:lnTo>
                  <a:pt x="1353346" y="0"/>
                </a:lnTo>
                <a:lnTo>
                  <a:pt x="1400411" y="12700"/>
                </a:lnTo>
                <a:close/>
              </a:path>
              <a:path w="2418079" h="2413000">
                <a:moveTo>
                  <a:pt x="1400411" y="2400300"/>
                </a:moveTo>
                <a:lnTo>
                  <a:pt x="1017444" y="2400300"/>
                </a:lnTo>
                <a:lnTo>
                  <a:pt x="925142" y="2374900"/>
                </a:lnTo>
                <a:lnTo>
                  <a:pt x="748858" y="2324100"/>
                </a:lnTo>
                <a:lnTo>
                  <a:pt x="706731" y="2298700"/>
                </a:lnTo>
                <a:lnTo>
                  <a:pt x="665453" y="2286000"/>
                </a:lnTo>
                <a:lnTo>
                  <a:pt x="625061" y="2260600"/>
                </a:lnTo>
                <a:lnTo>
                  <a:pt x="585591" y="2235200"/>
                </a:lnTo>
                <a:lnTo>
                  <a:pt x="547078" y="2209800"/>
                </a:lnTo>
                <a:lnTo>
                  <a:pt x="509559" y="2184400"/>
                </a:lnTo>
                <a:lnTo>
                  <a:pt x="473070" y="2159000"/>
                </a:lnTo>
                <a:lnTo>
                  <a:pt x="437647" y="2133600"/>
                </a:lnTo>
                <a:lnTo>
                  <a:pt x="403326" y="2108200"/>
                </a:lnTo>
                <a:lnTo>
                  <a:pt x="370142" y="2070100"/>
                </a:lnTo>
                <a:lnTo>
                  <a:pt x="338133" y="2044700"/>
                </a:lnTo>
                <a:lnTo>
                  <a:pt x="307334" y="2006600"/>
                </a:lnTo>
                <a:lnTo>
                  <a:pt x="277781" y="1968500"/>
                </a:lnTo>
                <a:lnTo>
                  <a:pt x="249510" y="1943100"/>
                </a:lnTo>
                <a:lnTo>
                  <a:pt x="222557" y="1905000"/>
                </a:lnTo>
                <a:lnTo>
                  <a:pt x="196958" y="1866900"/>
                </a:lnTo>
                <a:lnTo>
                  <a:pt x="172750" y="1828800"/>
                </a:lnTo>
                <a:lnTo>
                  <a:pt x="149968" y="1790700"/>
                </a:lnTo>
                <a:lnTo>
                  <a:pt x="128649" y="1739900"/>
                </a:lnTo>
                <a:lnTo>
                  <a:pt x="108827" y="1701800"/>
                </a:lnTo>
                <a:lnTo>
                  <a:pt x="90541" y="1663700"/>
                </a:lnTo>
                <a:lnTo>
                  <a:pt x="73824" y="1625600"/>
                </a:lnTo>
                <a:lnTo>
                  <a:pt x="58715" y="1574800"/>
                </a:lnTo>
                <a:lnTo>
                  <a:pt x="45248" y="1536700"/>
                </a:lnTo>
                <a:lnTo>
                  <a:pt x="33459" y="1485900"/>
                </a:lnTo>
                <a:lnTo>
                  <a:pt x="23386" y="1435100"/>
                </a:lnTo>
                <a:lnTo>
                  <a:pt x="15063" y="1397000"/>
                </a:lnTo>
                <a:lnTo>
                  <a:pt x="8527" y="1346200"/>
                </a:lnTo>
                <a:lnTo>
                  <a:pt x="3813" y="1295400"/>
                </a:lnTo>
                <a:lnTo>
                  <a:pt x="959" y="1257300"/>
                </a:lnTo>
                <a:lnTo>
                  <a:pt x="0" y="1206500"/>
                </a:lnTo>
                <a:lnTo>
                  <a:pt x="959" y="1155700"/>
                </a:lnTo>
                <a:lnTo>
                  <a:pt x="3813" y="1104900"/>
                </a:lnTo>
                <a:lnTo>
                  <a:pt x="8527" y="1054100"/>
                </a:lnTo>
                <a:lnTo>
                  <a:pt x="15063" y="1016000"/>
                </a:lnTo>
                <a:lnTo>
                  <a:pt x="23386" y="965200"/>
                </a:lnTo>
                <a:lnTo>
                  <a:pt x="33459" y="914400"/>
                </a:lnTo>
                <a:lnTo>
                  <a:pt x="45248" y="876300"/>
                </a:lnTo>
                <a:lnTo>
                  <a:pt x="58715" y="825500"/>
                </a:lnTo>
                <a:lnTo>
                  <a:pt x="73824" y="787400"/>
                </a:lnTo>
                <a:lnTo>
                  <a:pt x="90541" y="736600"/>
                </a:lnTo>
                <a:lnTo>
                  <a:pt x="108827" y="698500"/>
                </a:lnTo>
                <a:lnTo>
                  <a:pt x="128649" y="660400"/>
                </a:lnTo>
                <a:lnTo>
                  <a:pt x="149968" y="622300"/>
                </a:lnTo>
                <a:lnTo>
                  <a:pt x="172750" y="584200"/>
                </a:lnTo>
                <a:lnTo>
                  <a:pt x="196958" y="546100"/>
                </a:lnTo>
                <a:lnTo>
                  <a:pt x="222557" y="508000"/>
                </a:lnTo>
                <a:lnTo>
                  <a:pt x="249510" y="469900"/>
                </a:lnTo>
                <a:lnTo>
                  <a:pt x="277781" y="431800"/>
                </a:lnTo>
                <a:lnTo>
                  <a:pt x="307334" y="393700"/>
                </a:lnTo>
                <a:lnTo>
                  <a:pt x="338133" y="368300"/>
                </a:lnTo>
                <a:lnTo>
                  <a:pt x="370142" y="330200"/>
                </a:lnTo>
                <a:lnTo>
                  <a:pt x="403326" y="304800"/>
                </a:lnTo>
                <a:lnTo>
                  <a:pt x="437647" y="266700"/>
                </a:lnTo>
                <a:lnTo>
                  <a:pt x="473070" y="241300"/>
                </a:lnTo>
                <a:lnTo>
                  <a:pt x="509559" y="215900"/>
                </a:lnTo>
                <a:lnTo>
                  <a:pt x="547078" y="190500"/>
                </a:lnTo>
                <a:lnTo>
                  <a:pt x="585591" y="165100"/>
                </a:lnTo>
                <a:lnTo>
                  <a:pt x="625061" y="139700"/>
                </a:lnTo>
                <a:lnTo>
                  <a:pt x="665453" y="127000"/>
                </a:lnTo>
                <a:lnTo>
                  <a:pt x="706731" y="101600"/>
                </a:lnTo>
                <a:lnTo>
                  <a:pt x="748858" y="88900"/>
                </a:lnTo>
                <a:lnTo>
                  <a:pt x="791799" y="63500"/>
                </a:lnTo>
                <a:lnTo>
                  <a:pt x="970977" y="12700"/>
                </a:lnTo>
                <a:lnTo>
                  <a:pt x="1446879" y="12700"/>
                </a:lnTo>
                <a:lnTo>
                  <a:pt x="1626057" y="63500"/>
                </a:lnTo>
                <a:lnTo>
                  <a:pt x="1668998" y="88900"/>
                </a:lnTo>
                <a:lnTo>
                  <a:pt x="1711125" y="101600"/>
                </a:lnTo>
                <a:lnTo>
                  <a:pt x="1752402" y="127000"/>
                </a:lnTo>
                <a:lnTo>
                  <a:pt x="1792794" y="139700"/>
                </a:lnTo>
                <a:lnTo>
                  <a:pt x="1832265" y="165100"/>
                </a:lnTo>
                <a:lnTo>
                  <a:pt x="1870777" y="190500"/>
                </a:lnTo>
                <a:lnTo>
                  <a:pt x="1908296" y="215900"/>
                </a:lnTo>
                <a:lnTo>
                  <a:pt x="1944785" y="241300"/>
                </a:lnTo>
                <a:lnTo>
                  <a:pt x="1065964" y="241300"/>
                </a:lnTo>
                <a:lnTo>
                  <a:pt x="929528" y="279400"/>
                </a:lnTo>
                <a:lnTo>
                  <a:pt x="842936" y="304800"/>
                </a:lnTo>
                <a:lnTo>
                  <a:pt x="801115" y="330200"/>
                </a:lnTo>
                <a:lnTo>
                  <a:pt x="760351" y="342900"/>
                </a:lnTo>
                <a:lnTo>
                  <a:pt x="720700" y="368300"/>
                </a:lnTo>
                <a:lnTo>
                  <a:pt x="682217" y="393700"/>
                </a:lnTo>
                <a:lnTo>
                  <a:pt x="644956" y="419100"/>
                </a:lnTo>
                <a:lnTo>
                  <a:pt x="608975" y="444500"/>
                </a:lnTo>
                <a:lnTo>
                  <a:pt x="574327" y="469900"/>
                </a:lnTo>
                <a:lnTo>
                  <a:pt x="541068" y="508000"/>
                </a:lnTo>
                <a:lnTo>
                  <a:pt x="509253" y="533400"/>
                </a:lnTo>
                <a:lnTo>
                  <a:pt x="478939" y="571500"/>
                </a:lnTo>
                <a:lnTo>
                  <a:pt x="450179" y="596900"/>
                </a:lnTo>
                <a:lnTo>
                  <a:pt x="423029" y="635000"/>
                </a:lnTo>
                <a:lnTo>
                  <a:pt x="397545" y="673100"/>
                </a:lnTo>
                <a:lnTo>
                  <a:pt x="373782" y="711200"/>
                </a:lnTo>
                <a:lnTo>
                  <a:pt x="351795" y="749300"/>
                </a:lnTo>
                <a:lnTo>
                  <a:pt x="331640" y="800100"/>
                </a:lnTo>
                <a:lnTo>
                  <a:pt x="313372" y="838200"/>
                </a:lnTo>
                <a:lnTo>
                  <a:pt x="297045" y="876300"/>
                </a:lnTo>
                <a:lnTo>
                  <a:pt x="282716" y="927100"/>
                </a:lnTo>
                <a:lnTo>
                  <a:pt x="270440" y="965200"/>
                </a:lnTo>
                <a:lnTo>
                  <a:pt x="260272" y="1016000"/>
                </a:lnTo>
                <a:lnTo>
                  <a:pt x="252267" y="1054100"/>
                </a:lnTo>
                <a:lnTo>
                  <a:pt x="246481" y="1104900"/>
                </a:lnTo>
                <a:lnTo>
                  <a:pt x="242968" y="1155700"/>
                </a:lnTo>
                <a:lnTo>
                  <a:pt x="241785" y="1206500"/>
                </a:lnTo>
                <a:lnTo>
                  <a:pt x="242968" y="1244600"/>
                </a:lnTo>
                <a:lnTo>
                  <a:pt x="246481" y="1295400"/>
                </a:lnTo>
                <a:lnTo>
                  <a:pt x="252267" y="1346200"/>
                </a:lnTo>
                <a:lnTo>
                  <a:pt x="260272" y="1397000"/>
                </a:lnTo>
                <a:lnTo>
                  <a:pt x="270440" y="1435100"/>
                </a:lnTo>
                <a:lnTo>
                  <a:pt x="282716" y="1485900"/>
                </a:lnTo>
                <a:lnTo>
                  <a:pt x="297045" y="1524000"/>
                </a:lnTo>
                <a:lnTo>
                  <a:pt x="313372" y="1574800"/>
                </a:lnTo>
                <a:lnTo>
                  <a:pt x="331640" y="1612900"/>
                </a:lnTo>
                <a:lnTo>
                  <a:pt x="351795" y="1651000"/>
                </a:lnTo>
                <a:lnTo>
                  <a:pt x="373782" y="1689100"/>
                </a:lnTo>
                <a:lnTo>
                  <a:pt x="397545" y="1727200"/>
                </a:lnTo>
                <a:lnTo>
                  <a:pt x="423029" y="1765300"/>
                </a:lnTo>
                <a:lnTo>
                  <a:pt x="450179" y="1803400"/>
                </a:lnTo>
                <a:lnTo>
                  <a:pt x="478939" y="1841500"/>
                </a:lnTo>
                <a:lnTo>
                  <a:pt x="509253" y="1866900"/>
                </a:lnTo>
                <a:lnTo>
                  <a:pt x="541068" y="1905000"/>
                </a:lnTo>
                <a:lnTo>
                  <a:pt x="574327" y="1930400"/>
                </a:lnTo>
                <a:lnTo>
                  <a:pt x="608975" y="1955800"/>
                </a:lnTo>
                <a:lnTo>
                  <a:pt x="644956" y="1993900"/>
                </a:lnTo>
                <a:lnTo>
                  <a:pt x="682217" y="2019300"/>
                </a:lnTo>
                <a:lnTo>
                  <a:pt x="720700" y="2032000"/>
                </a:lnTo>
                <a:lnTo>
                  <a:pt x="760351" y="2057400"/>
                </a:lnTo>
                <a:lnTo>
                  <a:pt x="801115" y="2082800"/>
                </a:lnTo>
                <a:lnTo>
                  <a:pt x="885759" y="2108200"/>
                </a:lnTo>
                <a:lnTo>
                  <a:pt x="929528" y="2133600"/>
                </a:lnTo>
                <a:lnTo>
                  <a:pt x="974189" y="2146300"/>
                </a:lnTo>
                <a:lnTo>
                  <a:pt x="1019686" y="2146300"/>
                </a:lnTo>
                <a:lnTo>
                  <a:pt x="1065964" y="2159000"/>
                </a:lnTo>
                <a:lnTo>
                  <a:pt x="1112967" y="2159000"/>
                </a:lnTo>
                <a:lnTo>
                  <a:pt x="1160640" y="2171700"/>
                </a:lnTo>
                <a:lnTo>
                  <a:pt x="1926541" y="2171700"/>
                </a:lnTo>
                <a:lnTo>
                  <a:pt x="1870777" y="2209800"/>
                </a:lnTo>
                <a:lnTo>
                  <a:pt x="1832265" y="2235200"/>
                </a:lnTo>
                <a:lnTo>
                  <a:pt x="1792794" y="2260600"/>
                </a:lnTo>
                <a:lnTo>
                  <a:pt x="1752402" y="2286000"/>
                </a:lnTo>
                <a:lnTo>
                  <a:pt x="1711125" y="2298700"/>
                </a:lnTo>
                <a:lnTo>
                  <a:pt x="1668998" y="2324100"/>
                </a:lnTo>
                <a:lnTo>
                  <a:pt x="1492714" y="2374900"/>
                </a:lnTo>
                <a:lnTo>
                  <a:pt x="1400411" y="2400300"/>
                </a:lnTo>
                <a:close/>
              </a:path>
              <a:path w="2418079" h="2413000">
                <a:moveTo>
                  <a:pt x="1926541" y="2171700"/>
                </a:moveTo>
                <a:lnTo>
                  <a:pt x="1257216" y="2171700"/>
                </a:lnTo>
                <a:lnTo>
                  <a:pt x="1304889" y="2159000"/>
                </a:lnTo>
                <a:lnTo>
                  <a:pt x="1351892" y="2159000"/>
                </a:lnTo>
                <a:lnTo>
                  <a:pt x="1398170" y="2146300"/>
                </a:lnTo>
                <a:lnTo>
                  <a:pt x="1443666" y="2146300"/>
                </a:lnTo>
                <a:lnTo>
                  <a:pt x="1488327" y="2133600"/>
                </a:lnTo>
                <a:lnTo>
                  <a:pt x="1532097" y="2108200"/>
                </a:lnTo>
                <a:lnTo>
                  <a:pt x="1616741" y="2082800"/>
                </a:lnTo>
                <a:lnTo>
                  <a:pt x="1657505" y="2057400"/>
                </a:lnTo>
                <a:lnTo>
                  <a:pt x="1697156" y="2032000"/>
                </a:lnTo>
                <a:lnTo>
                  <a:pt x="1735639" y="2019300"/>
                </a:lnTo>
                <a:lnTo>
                  <a:pt x="1772899" y="1993900"/>
                </a:lnTo>
                <a:lnTo>
                  <a:pt x="1808881" y="1955800"/>
                </a:lnTo>
                <a:lnTo>
                  <a:pt x="1843529" y="1930400"/>
                </a:lnTo>
                <a:lnTo>
                  <a:pt x="1876788" y="1905000"/>
                </a:lnTo>
                <a:lnTo>
                  <a:pt x="1908602" y="1866900"/>
                </a:lnTo>
                <a:lnTo>
                  <a:pt x="1938917" y="1841500"/>
                </a:lnTo>
                <a:lnTo>
                  <a:pt x="1967677" y="1803400"/>
                </a:lnTo>
                <a:lnTo>
                  <a:pt x="1994826" y="1765300"/>
                </a:lnTo>
                <a:lnTo>
                  <a:pt x="2020310" y="1727200"/>
                </a:lnTo>
                <a:lnTo>
                  <a:pt x="2044073" y="1689100"/>
                </a:lnTo>
                <a:lnTo>
                  <a:pt x="2066060" y="1651000"/>
                </a:lnTo>
                <a:lnTo>
                  <a:pt x="2086216" y="1612900"/>
                </a:lnTo>
                <a:lnTo>
                  <a:pt x="2104484" y="1574800"/>
                </a:lnTo>
                <a:lnTo>
                  <a:pt x="2120810" y="1524000"/>
                </a:lnTo>
                <a:lnTo>
                  <a:pt x="2135139" y="1485900"/>
                </a:lnTo>
                <a:lnTo>
                  <a:pt x="2147416" y="1435100"/>
                </a:lnTo>
                <a:lnTo>
                  <a:pt x="2157584" y="1397000"/>
                </a:lnTo>
                <a:lnTo>
                  <a:pt x="2165589" y="1346200"/>
                </a:lnTo>
                <a:lnTo>
                  <a:pt x="2171375" y="1295400"/>
                </a:lnTo>
                <a:lnTo>
                  <a:pt x="2174887" y="1244600"/>
                </a:lnTo>
                <a:lnTo>
                  <a:pt x="2176070" y="1206500"/>
                </a:lnTo>
                <a:lnTo>
                  <a:pt x="2174887" y="1155700"/>
                </a:lnTo>
                <a:lnTo>
                  <a:pt x="2171375" y="1104900"/>
                </a:lnTo>
                <a:lnTo>
                  <a:pt x="2165589" y="1054100"/>
                </a:lnTo>
                <a:lnTo>
                  <a:pt x="2157584" y="1016000"/>
                </a:lnTo>
                <a:lnTo>
                  <a:pt x="2147416" y="965200"/>
                </a:lnTo>
                <a:lnTo>
                  <a:pt x="2135139" y="927100"/>
                </a:lnTo>
                <a:lnTo>
                  <a:pt x="2120810" y="876300"/>
                </a:lnTo>
                <a:lnTo>
                  <a:pt x="2104484" y="838200"/>
                </a:lnTo>
                <a:lnTo>
                  <a:pt x="2086216" y="800100"/>
                </a:lnTo>
                <a:lnTo>
                  <a:pt x="2066060" y="749300"/>
                </a:lnTo>
                <a:lnTo>
                  <a:pt x="2044073" y="711200"/>
                </a:lnTo>
                <a:lnTo>
                  <a:pt x="2020310" y="673100"/>
                </a:lnTo>
                <a:lnTo>
                  <a:pt x="1994826" y="635000"/>
                </a:lnTo>
                <a:lnTo>
                  <a:pt x="1967677" y="596900"/>
                </a:lnTo>
                <a:lnTo>
                  <a:pt x="1938917" y="571500"/>
                </a:lnTo>
                <a:lnTo>
                  <a:pt x="1908602" y="533400"/>
                </a:lnTo>
                <a:lnTo>
                  <a:pt x="1876788" y="508000"/>
                </a:lnTo>
                <a:lnTo>
                  <a:pt x="1843529" y="469900"/>
                </a:lnTo>
                <a:lnTo>
                  <a:pt x="1808881" y="444500"/>
                </a:lnTo>
                <a:lnTo>
                  <a:pt x="1772899" y="419100"/>
                </a:lnTo>
                <a:lnTo>
                  <a:pt x="1735639" y="393700"/>
                </a:lnTo>
                <a:lnTo>
                  <a:pt x="1697156" y="368300"/>
                </a:lnTo>
                <a:lnTo>
                  <a:pt x="1657505" y="342900"/>
                </a:lnTo>
                <a:lnTo>
                  <a:pt x="1616741" y="330200"/>
                </a:lnTo>
                <a:lnTo>
                  <a:pt x="1574920" y="304800"/>
                </a:lnTo>
                <a:lnTo>
                  <a:pt x="1488327" y="279400"/>
                </a:lnTo>
                <a:lnTo>
                  <a:pt x="1351892" y="241300"/>
                </a:lnTo>
                <a:lnTo>
                  <a:pt x="1944785" y="241300"/>
                </a:lnTo>
                <a:lnTo>
                  <a:pt x="1980209" y="266700"/>
                </a:lnTo>
                <a:lnTo>
                  <a:pt x="2014530" y="304800"/>
                </a:lnTo>
                <a:lnTo>
                  <a:pt x="2047713" y="330200"/>
                </a:lnTo>
                <a:lnTo>
                  <a:pt x="2079722" y="368300"/>
                </a:lnTo>
                <a:lnTo>
                  <a:pt x="2110522" y="393700"/>
                </a:lnTo>
                <a:lnTo>
                  <a:pt x="2140075" y="431800"/>
                </a:lnTo>
                <a:lnTo>
                  <a:pt x="2168346" y="469900"/>
                </a:lnTo>
                <a:lnTo>
                  <a:pt x="2195299" y="508000"/>
                </a:lnTo>
                <a:lnTo>
                  <a:pt x="2220897" y="546100"/>
                </a:lnTo>
                <a:lnTo>
                  <a:pt x="2245105" y="584200"/>
                </a:lnTo>
                <a:lnTo>
                  <a:pt x="2267887" y="622300"/>
                </a:lnTo>
                <a:lnTo>
                  <a:pt x="2289207" y="660400"/>
                </a:lnTo>
                <a:lnTo>
                  <a:pt x="2309028" y="698500"/>
                </a:lnTo>
                <a:lnTo>
                  <a:pt x="2327315" y="736600"/>
                </a:lnTo>
                <a:lnTo>
                  <a:pt x="2344031" y="787400"/>
                </a:lnTo>
                <a:lnTo>
                  <a:pt x="2359141" y="825500"/>
                </a:lnTo>
                <a:lnTo>
                  <a:pt x="2372608" y="876300"/>
                </a:lnTo>
                <a:lnTo>
                  <a:pt x="2384396" y="914400"/>
                </a:lnTo>
                <a:lnTo>
                  <a:pt x="2394470" y="965200"/>
                </a:lnTo>
                <a:lnTo>
                  <a:pt x="2402793" y="1016000"/>
                </a:lnTo>
                <a:lnTo>
                  <a:pt x="2409329" y="1054100"/>
                </a:lnTo>
                <a:lnTo>
                  <a:pt x="2414042" y="1104900"/>
                </a:lnTo>
                <a:lnTo>
                  <a:pt x="2416897" y="1155700"/>
                </a:lnTo>
                <a:lnTo>
                  <a:pt x="2417856" y="1206500"/>
                </a:lnTo>
                <a:lnTo>
                  <a:pt x="2416897" y="1257300"/>
                </a:lnTo>
                <a:lnTo>
                  <a:pt x="2414042" y="1295400"/>
                </a:lnTo>
                <a:lnTo>
                  <a:pt x="2409329" y="1346200"/>
                </a:lnTo>
                <a:lnTo>
                  <a:pt x="2402793" y="1397000"/>
                </a:lnTo>
                <a:lnTo>
                  <a:pt x="2394470" y="1435100"/>
                </a:lnTo>
                <a:lnTo>
                  <a:pt x="2384396" y="1485900"/>
                </a:lnTo>
                <a:lnTo>
                  <a:pt x="2372608" y="1536700"/>
                </a:lnTo>
                <a:lnTo>
                  <a:pt x="2359141" y="1574800"/>
                </a:lnTo>
                <a:lnTo>
                  <a:pt x="2344031" y="1625600"/>
                </a:lnTo>
                <a:lnTo>
                  <a:pt x="2327315" y="1663700"/>
                </a:lnTo>
                <a:lnTo>
                  <a:pt x="2309028" y="1701800"/>
                </a:lnTo>
                <a:lnTo>
                  <a:pt x="2289207" y="1739900"/>
                </a:lnTo>
                <a:lnTo>
                  <a:pt x="2267887" y="1790700"/>
                </a:lnTo>
                <a:lnTo>
                  <a:pt x="2245105" y="1828800"/>
                </a:lnTo>
                <a:lnTo>
                  <a:pt x="2220897" y="1866900"/>
                </a:lnTo>
                <a:lnTo>
                  <a:pt x="2195299" y="1905000"/>
                </a:lnTo>
                <a:lnTo>
                  <a:pt x="2168346" y="1943100"/>
                </a:lnTo>
                <a:lnTo>
                  <a:pt x="2140075" y="1968500"/>
                </a:lnTo>
                <a:lnTo>
                  <a:pt x="2110522" y="2006600"/>
                </a:lnTo>
                <a:lnTo>
                  <a:pt x="2079722" y="2044700"/>
                </a:lnTo>
                <a:lnTo>
                  <a:pt x="2047713" y="2070100"/>
                </a:lnTo>
                <a:lnTo>
                  <a:pt x="2014530" y="2108200"/>
                </a:lnTo>
                <a:lnTo>
                  <a:pt x="1980209" y="2133600"/>
                </a:lnTo>
                <a:lnTo>
                  <a:pt x="1944785" y="2159000"/>
                </a:lnTo>
                <a:lnTo>
                  <a:pt x="1926541" y="2171700"/>
                </a:lnTo>
                <a:close/>
              </a:path>
              <a:path w="2418079" h="2413000">
                <a:moveTo>
                  <a:pt x="1305720" y="2413000"/>
                </a:moveTo>
                <a:lnTo>
                  <a:pt x="1112136" y="2413000"/>
                </a:lnTo>
                <a:lnTo>
                  <a:pt x="1064509" y="2400300"/>
                </a:lnTo>
                <a:lnTo>
                  <a:pt x="1353346" y="2400300"/>
                </a:lnTo>
                <a:lnTo>
                  <a:pt x="1305720" y="2413000"/>
                </a:lnTo>
                <a:close/>
              </a:path>
            </a:pathLst>
          </a:custGeom>
          <a:solidFill>
            <a:srgbClr val="D4A3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775803" y="4179246"/>
            <a:ext cx="1838960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" b="1" spc="-165" dirty="0">
                <a:latin typeface="Tahoma"/>
                <a:cs typeface="Tahoma"/>
              </a:rPr>
              <a:t>+0,5</a:t>
            </a:r>
            <a:r>
              <a:rPr sz="4300" b="1" spc="-140" dirty="0">
                <a:latin typeface="Tahoma"/>
                <a:cs typeface="Tahoma"/>
              </a:rPr>
              <a:t> </a:t>
            </a:r>
            <a:r>
              <a:rPr sz="4300" b="1" spc="-1855" dirty="0">
                <a:latin typeface="Tahoma"/>
                <a:cs typeface="Tahoma"/>
              </a:rPr>
              <a:t>%</a:t>
            </a:r>
            <a:endParaRPr sz="43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47112" y="2621694"/>
            <a:ext cx="485457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01670" algn="l"/>
              </a:tabLst>
            </a:pPr>
            <a:r>
              <a:rPr sz="1800" b="1" spc="-30" dirty="0">
                <a:solidFill>
                  <a:srgbClr val="D8B884"/>
                </a:solidFill>
                <a:latin typeface="Trebuchet MS"/>
                <a:cs typeface="Trebuchet MS"/>
              </a:rPr>
              <a:t>Nombre</a:t>
            </a:r>
            <a:r>
              <a:rPr sz="1800" b="1" spc="-50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D8B884"/>
                </a:solidFill>
                <a:latin typeface="Trebuchet MS"/>
                <a:cs typeface="Trebuchet MS"/>
              </a:rPr>
              <a:t>d</a:t>
            </a:r>
            <a:r>
              <a:rPr sz="1800" b="1" spc="-10" dirty="0">
                <a:solidFill>
                  <a:srgbClr val="D8B884"/>
                </a:solidFill>
                <a:latin typeface="Arial MT"/>
                <a:cs typeface="Arial MT"/>
              </a:rPr>
              <a:t>’</a:t>
            </a:r>
            <a:r>
              <a:rPr sz="1800" b="1" spc="-10" dirty="0">
                <a:solidFill>
                  <a:srgbClr val="D8B884"/>
                </a:solidFill>
                <a:latin typeface="Trebuchet MS"/>
                <a:cs typeface="Trebuchet MS"/>
              </a:rPr>
              <a:t>habitants</a:t>
            </a:r>
            <a:r>
              <a:rPr sz="1800" b="1" dirty="0">
                <a:solidFill>
                  <a:srgbClr val="D8B884"/>
                </a:solidFill>
                <a:latin typeface="Trebuchet MS"/>
                <a:cs typeface="Trebuchet MS"/>
              </a:rPr>
              <a:t>	</a:t>
            </a:r>
            <a:r>
              <a:rPr sz="1800" b="1" dirty="0" err="1">
                <a:solidFill>
                  <a:srgbClr val="D8B884"/>
                </a:solidFill>
                <a:latin typeface="Trebuchet MS"/>
                <a:cs typeface="Trebuchet MS"/>
              </a:rPr>
              <a:t>Visiteu</a:t>
            </a:r>
            <a:r>
              <a:rPr lang="fr-FR" sz="1800" b="1" dirty="0" err="1">
                <a:solidFill>
                  <a:srgbClr val="D8B884"/>
                </a:solidFill>
                <a:latin typeface="Trebuchet MS"/>
                <a:cs typeface="Trebuchet MS"/>
              </a:rPr>
              <a:t>rs</a:t>
            </a:r>
            <a:r>
              <a:rPr lang="fr-FR" sz="1800" b="1" spc="240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1800" b="1" spc="-35" dirty="0" err="1">
                <a:solidFill>
                  <a:srgbClr val="D8B884"/>
                </a:solidFill>
                <a:latin typeface="Trebuchet MS"/>
                <a:cs typeface="Trebuchet MS"/>
              </a:rPr>
              <a:t>annuel</a:t>
            </a:r>
            <a:endParaRPr sz="1800" b="1" dirty="0">
              <a:solidFill>
                <a:srgbClr val="D8B884"/>
              </a:solidFill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10400" y="2614667"/>
            <a:ext cx="19812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D8B884"/>
                </a:solidFill>
                <a:latin typeface="Trebuchet MS"/>
                <a:cs typeface="Trebuchet MS"/>
              </a:rPr>
              <a:t>Evolution</a:t>
            </a:r>
            <a:r>
              <a:rPr sz="1800" b="1" spc="-35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D8B884"/>
                </a:solidFill>
                <a:latin typeface="Trebuchet MS"/>
                <a:cs typeface="Trebuchet MS"/>
              </a:rPr>
              <a:t>de</a:t>
            </a:r>
            <a:r>
              <a:rPr sz="1800" b="1" spc="-35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1800" b="1" spc="40" dirty="0">
                <a:solidFill>
                  <a:srgbClr val="D8B884"/>
                </a:solidFill>
                <a:latin typeface="Trebuchet MS"/>
                <a:cs typeface="Trebuchet MS"/>
              </a:rPr>
              <a:t>la</a:t>
            </a:r>
            <a:endParaRPr sz="1800" b="1" dirty="0">
              <a:solidFill>
                <a:srgbClr val="D8B884"/>
              </a:solidFill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04331" y="2909026"/>
            <a:ext cx="25343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D8B884"/>
                </a:solidFill>
                <a:latin typeface="Trebuchet MS"/>
                <a:cs typeface="Trebuchet MS"/>
              </a:rPr>
              <a:t>population</a:t>
            </a:r>
            <a:r>
              <a:rPr sz="1800" b="1" spc="-30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1800" b="1" spc="-20" dirty="0">
                <a:solidFill>
                  <a:srgbClr val="D8B884"/>
                </a:solidFill>
                <a:latin typeface="Trebuchet MS"/>
                <a:cs typeface="Trebuchet MS"/>
              </a:rPr>
              <a:t>annuelle</a:t>
            </a:r>
            <a:endParaRPr sz="1800" b="1" dirty="0">
              <a:solidFill>
                <a:srgbClr val="D8B884"/>
              </a:solidFill>
              <a:latin typeface="Trebuchet MS"/>
              <a:cs typeface="Trebuchet MS"/>
            </a:endParaRPr>
          </a:p>
        </p:txBody>
      </p:sp>
      <p:pic>
        <p:nvPicPr>
          <p:cNvPr id="19" name="Image 18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D993398D-5009-2D58-6660-CD61516991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31" y="8648700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9610" cy="10287000"/>
          </a:xfrm>
          <a:custGeom>
            <a:avLst/>
            <a:gdLst/>
            <a:ahLst/>
            <a:cxnLst/>
            <a:rect l="l" t="t" r="r" b="b"/>
            <a:pathLst>
              <a:path w="689610" h="10287000">
                <a:moveTo>
                  <a:pt x="688997" y="0"/>
                </a:moveTo>
                <a:lnTo>
                  <a:pt x="688997" y="10286999"/>
                </a:lnTo>
                <a:lnTo>
                  <a:pt x="0" y="10286999"/>
                </a:lnTo>
                <a:lnTo>
                  <a:pt x="0" y="0"/>
                </a:lnTo>
                <a:lnTo>
                  <a:pt x="688997" y="0"/>
                </a:lnTo>
                <a:close/>
              </a:path>
            </a:pathLst>
          </a:custGeom>
          <a:solidFill>
            <a:srgbClr val="D8B884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D8B884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438087" y="1293750"/>
            <a:ext cx="8256270" cy="7307580"/>
            <a:chOff x="5514287" y="659292"/>
            <a:chExt cx="8256270" cy="73075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14287" y="659292"/>
              <a:ext cx="8247754" cy="730702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862540" y="5908255"/>
              <a:ext cx="1898650" cy="593090"/>
            </a:xfrm>
            <a:custGeom>
              <a:avLst/>
              <a:gdLst/>
              <a:ahLst/>
              <a:cxnLst/>
              <a:rect l="l" t="t" r="r" b="b"/>
              <a:pathLst>
                <a:path w="1898650" h="593089">
                  <a:moveTo>
                    <a:pt x="1898148" y="592998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1F3B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34644" y="3216858"/>
              <a:ext cx="150784" cy="15075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585407" y="3261253"/>
              <a:ext cx="3175635" cy="21590"/>
            </a:xfrm>
            <a:custGeom>
              <a:avLst/>
              <a:gdLst/>
              <a:ahLst/>
              <a:cxnLst/>
              <a:rect l="l" t="t" r="r" b="b"/>
              <a:pathLst>
                <a:path w="3175634" h="21589">
                  <a:moveTo>
                    <a:pt x="3175363" y="0"/>
                  </a:moveTo>
                  <a:lnTo>
                    <a:pt x="0" y="21466"/>
                  </a:lnTo>
                </a:path>
              </a:pathLst>
            </a:custGeom>
            <a:ln w="19050">
              <a:solidFill>
                <a:srgbClr val="1F3B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30758" y="877914"/>
              <a:ext cx="150754" cy="1507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578339" y="943782"/>
              <a:ext cx="2652395" cy="9525"/>
            </a:xfrm>
            <a:custGeom>
              <a:avLst/>
              <a:gdLst/>
              <a:ahLst/>
              <a:cxnLst/>
              <a:rect l="l" t="t" r="r" b="b"/>
              <a:pathLst>
                <a:path w="2652395" h="9525">
                  <a:moveTo>
                    <a:pt x="2652323" y="0"/>
                  </a:moveTo>
                  <a:lnTo>
                    <a:pt x="0" y="9525"/>
                  </a:lnTo>
                </a:path>
              </a:pathLst>
            </a:custGeom>
            <a:ln w="19050">
              <a:solidFill>
                <a:srgbClr val="1F3B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601200" y="3808162"/>
            <a:ext cx="65976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solidFill>
                  <a:srgbClr val="1F3B3A"/>
                </a:solidFill>
                <a:latin typeface="Lucida Sans Unicode"/>
                <a:cs typeface="Lucida Sans Unicode"/>
              </a:rPr>
              <a:t>SALAZIE</a:t>
            </a:r>
            <a:endParaRPr sz="1300" dirty="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179897" y="3710644"/>
            <a:ext cx="90233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1F3B3A"/>
                </a:solidFill>
                <a:latin typeface="Lucida Sans Unicode"/>
                <a:cs typeface="Lucida Sans Unicode"/>
              </a:rPr>
              <a:t>ST-</a:t>
            </a:r>
            <a:r>
              <a:rPr sz="1300" spc="-10" dirty="0">
                <a:solidFill>
                  <a:srgbClr val="1F3B3A"/>
                </a:solidFill>
                <a:latin typeface="Lucida Sans Unicode"/>
                <a:cs typeface="Lucida Sans Unicode"/>
              </a:rPr>
              <a:t>BENOIT</a:t>
            </a:r>
            <a:endParaRPr sz="1300">
              <a:latin typeface="Lucida Sans Unicode"/>
              <a:cs typeface="Lucida Sans Unicode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14310" y="1280049"/>
            <a:ext cx="17332325" cy="7898765"/>
            <a:chOff x="893135" y="614166"/>
            <a:chExt cx="17332325" cy="789876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3135" y="614166"/>
              <a:ext cx="4684897" cy="225863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2361" y="4642478"/>
              <a:ext cx="4684897" cy="225863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60821" y="6253777"/>
              <a:ext cx="4464344" cy="225863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760821" y="1861351"/>
              <a:ext cx="4464344" cy="225863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150394" y="2990670"/>
              <a:ext cx="150784" cy="15078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80526" y="1613421"/>
              <a:ext cx="150784" cy="15078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681320" y="7710189"/>
              <a:ext cx="150784" cy="15078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90252" y="7307701"/>
              <a:ext cx="150784" cy="1507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84258" y="6178387"/>
              <a:ext cx="150784" cy="15078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97848" y="5180593"/>
              <a:ext cx="150784" cy="150784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100108" y="3636059"/>
            <a:ext cx="200787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solidFill>
                  <a:srgbClr val="1F3B3A"/>
                </a:solidFill>
                <a:latin typeface="Lucida Sans Unicode"/>
                <a:cs typeface="Lucida Sans Unicode"/>
              </a:rPr>
              <a:t>SAINT-GILLES-</a:t>
            </a:r>
            <a:r>
              <a:rPr sz="1300" dirty="0">
                <a:solidFill>
                  <a:srgbClr val="1F3B3A"/>
                </a:solidFill>
                <a:latin typeface="Lucida Sans Unicode"/>
                <a:cs typeface="Lucida Sans Unicode"/>
              </a:rPr>
              <a:t>LES</a:t>
            </a:r>
            <a:r>
              <a:rPr sz="1300" spc="-35" dirty="0">
                <a:solidFill>
                  <a:srgbClr val="1F3B3A"/>
                </a:solidFill>
                <a:latin typeface="Lucida Sans Unicode"/>
                <a:cs typeface="Lucida Sans Unicode"/>
              </a:rPr>
              <a:t> </a:t>
            </a:r>
            <a:r>
              <a:rPr sz="1300" spc="-20" dirty="0">
                <a:solidFill>
                  <a:srgbClr val="1F3B3A"/>
                </a:solidFill>
                <a:latin typeface="Lucida Sans Unicode"/>
                <a:cs typeface="Lucida Sans Unicode"/>
              </a:rPr>
              <a:t>BAINS</a:t>
            </a:r>
            <a:endParaRPr sz="13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804918" y="4876290"/>
            <a:ext cx="4222344" cy="12766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Ici</a:t>
            </a:r>
            <a:r>
              <a:rPr sz="1800" spc="1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tout</a:t>
            </a:r>
            <a:r>
              <a:rPr sz="1800" spc="1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est</a:t>
            </a:r>
            <a:r>
              <a:rPr sz="1800" spc="18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vert,</a:t>
            </a:r>
            <a:r>
              <a:rPr sz="1800" spc="1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tout</a:t>
            </a:r>
            <a:r>
              <a:rPr sz="1800" spc="1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roule,</a:t>
            </a:r>
            <a:r>
              <a:rPr sz="1800" spc="18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tout</a:t>
            </a:r>
            <a:r>
              <a:rPr sz="1800" spc="1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coule,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surtout</a:t>
            </a:r>
            <a:r>
              <a:rPr sz="1800" spc="3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les</a:t>
            </a:r>
            <a:r>
              <a:rPr sz="1800" spc="3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120" dirty="0">
                <a:solidFill>
                  <a:srgbClr val="34608D"/>
                </a:solidFill>
                <a:latin typeface="Lucida Sans Unicode"/>
                <a:cs typeface="Lucida Sans Unicode"/>
              </a:rPr>
              <a:t>cascades</a:t>
            </a:r>
            <a:r>
              <a:rPr sz="1800" spc="3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!</a:t>
            </a:r>
            <a:r>
              <a:rPr sz="1800" spc="3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Le</a:t>
            </a:r>
            <a:r>
              <a:rPr sz="1800" spc="3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Voile</a:t>
            </a:r>
            <a:r>
              <a:rPr sz="1800" spc="3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8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3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la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Mariée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reste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un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incontournable.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671936" y="2102255"/>
            <a:ext cx="5073264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D8B884"/>
                </a:solidFill>
                <a:latin typeface="Trebuchet MS"/>
                <a:cs typeface="Trebuchet MS"/>
              </a:rPr>
              <a:t>Le</a:t>
            </a:r>
            <a:r>
              <a:rPr sz="2000" b="1" spc="20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2000" b="1" spc="-40" dirty="0">
                <a:solidFill>
                  <a:srgbClr val="D8B884"/>
                </a:solidFill>
                <a:latin typeface="Trebuchet MS"/>
                <a:cs typeface="Trebuchet MS"/>
              </a:rPr>
              <a:t>royaume</a:t>
            </a:r>
            <a:r>
              <a:rPr sz="2000" b="1" spc="20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D8B884"/>
                </a:solidFill>
                <a:latin typeface="Trebuchet MS"/>
                <a:cs typeface="Trebuchet MS"/>
              </a:rPr>
              <a:t>des</a:t>
            </a:r>
            <a:r>
              <a:rPr sz="2000" b="1" spc="20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D8B884"/>
                </a:solidFill>
                <a:latin typeface="Trebuchet MS"/>
                <a:cs typeface="Trebuchet MS"/>
              </a:rPr>
              <a:t>cascades</a:t>
            </a:r>
            <a:endParaRPr sz="2000" b="1" dirty="0">
              <a:solidFill>
                <a:srgbClr val="D8B884"/>
              </a:solidFill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038240" y="1830114"/>
            <a:ext cx="10731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solidFill>
                  <a:srgbClr val="1F3B3A"/>
                </a:solidFill>
                <a:latin typeface="Lucida Sans Unicode"/>
                <a:cs typeface="Lucida Sans Unicode"/>
              </a:rPr>
              <a:t>SAINT-</a:t>
            </a:r>
            <a:r>
              <a:rPr sz="1300" spc="-20" dirty="0">
                <a:solidFill>
                  <a:srgbClr val="1F3B3A"/>
                </a:solidFill>
                <a:latin typeface="Lucida Sans Unicode"/>
                <a:cs typeface="Lucida Sans Unicode"/>
              </a:rPr>
              <a:t>DENIS</a:t>
            </a:r>
            <a:endParaRPr sz="1300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1466499" y="603908"/>
            <a:ext cx="5681896" cy="7572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800"/>
              </a:lnSpc>
              <a:spcBef>
                <a:spcPts val="105"/>
              </a:spcBef>
            </a:pPr>
            <a:r>
              <a:rPr sz="5000" b="1" spc="-580" dirty="0">
                <a:solidFill>
                  <a:srgbClr val="D8B884"/>
                </a:solidFill>
                <a:latin typeface="Trebuchet MS"/>
                <a:cs typeface="Trebuchet MS"/>
              </a:rPr>
              <a:t>1</a:t>
            </a:r>
            <a:r>
              <a:rPr lang="fr-FR" sz="5000" spc="-580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2700" b="1" dirty="0">
                <a:solidFill>
                  <a:srgbClr val="34608D"/>
                </a:solidFill>
                <a:latin typeface="Tahoma"/>
                <a:cs typeface="Tahoma"/>
              </a:rPr>
              <a:t>Que</a:t>
            </a:r>
            <a:r>
              <a:rPr sz="2700" b="1" spc="-12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700" b="1" spc="100" dirty="0">
                <a:solidFill>
                  <a:srgbClr val="34608D"/>
                </a:solidFill>
                <a:latin typeface="Tahoma"/>
                <a:cs typeface="Tahoma"/>
              </a:rPr>
              <a:t>faire</a:t>
            </a:r>
            <a:r>
              <a:rPr sz="2700" b="1" spc="-114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700" b="1" spc="200" dirty="0">
                <a:solidFill>
                  <a:srgbClr val="34608D"/>
                </a:solidFill>
                <a:latin typeface="Tahoma"/>
                <a:cs typeface="Tahoma"/>
              </a:rPr>
              <a:t>sur</a:t>
            </a:r>
            <a:r>
              <a:rPr sz="2700" b="1" spc="-12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700" b="1" spc="-20" dirty="0">
                <a:solidFill>
                  <a:srgbClr val="34608D"/>
                </a:solidFill>
                <a:latin typeface="Tahoma"/>
                <a:cs typeface="Tahoma"/>
              </a:rPr>
              <a:t>l’île</a:t>
            </a:r>
            <a:r>
              <a:rPr sz="2700" b="1" spc="-114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700" b="1" spc="-50" dirty="0">
                <a:solidFill>
                  <a:srgbClr val="34608D"/>
                </a:solidFill>
                <a:latin typeface="Tahoma"/>
                <a:cs typeface="Tahoma"/>
              </a:rPr>
              <a:t>?</a:t>
            </a:r>
            <a:endParaRPr sz="27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3360" y="4883390"/>
            <a:ext cx="4721703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D8B884"/>
                </a:solidFill>
                <a:latin typeface="Trebuchet MS"/>
                <a:cs typeface="Trebuchet MS"/>
              </a:rPr>
              <a:t>Bronzer</a:t>
            </a:r>
            <a:r>
              <a:rPr sz="2000" b="1" spc="100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D8B884"/>
                </a:solidFill>
                <a:latin typeface="Trebuchet MS"/>
                <a:cs typeface="Trebuchet MS"/>
              </a:rPr>
              <a:t>sur</a:t>
            </a:r>
            <a:r>
              <a:rPr sz="2000" b="1" spc="100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2000" b="1" spc="65" dirty="0">
                <a:solidFill>
                  <a:srgbClr val="D8B884"/>
                </a:solidFill>
                <a:latin typeface="Trebuchet MS"/>
                <a:cs typeface="Trebuchet MS"/>
              </a:rPr>
              <a:t>la</a:t>
            </a:r>
            <a:r>
              <a:rPr sz="2000" b="1" spc="100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D8B884"/>
                </a:solidFill>
                <a:latin typeface="Trebuchet MS"/>
                <a:cs typeface="Trebuchet MS"/>
              </a:rPr>
              <a:t>plage</a:t>
            </a:r>
            <a:r>
              <a:rPr sz="2000" b="1" spc="100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D8B884"/>
                </a:solidFill>
                <a:latin typeface="Trebuchet MS"/>
                <a:cs typeface="Trebuchet MS"/>
              </a:rPr>
              <a:t>de</a:t>
            </a:r>
            <a:r>
              <a:rPr sz="2000" b="1" spc="100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D8B884"/>
                </a:solidFill>
                <a:latin typeface="Trebuchet MS"/>
                <a:cs typeface="Trebuchet MS"/>
              </a:rPr>
              <a:t>l</a:t>
            </a:r>
            <a:r>
              <a:rPr sz="2000" b="1" i="1" spc="-10" dirty="0">
                <a:solidFill>
                  <a:srgbClr val="D8B884"/>
                </a:solidFill>
                <a:latin typeface="Arial"/>
                <a:cs typeface="Arial"/>
              </a:rPr>
              <a:t>’</a:t>
            </a:r>
            <a:r>
              <a:rPr sz="2000" b="1" spc="-10" dirty="0">
                <a:solidFill>
                  <a:srgbClr val="D8B884"/>
                </a:solidFill>
                <a:latin typeface="Trebuchet MS"/>
                <a:cs typeface="Trebuchet MS"/>
              </a:rPr>
              <a:t>Hermitage</a:t>
            </a:r>
            <a:endParaRPr sz="2000" b="1" dirty="0">
              <a:solidFill>
                <a:srgbClr val="D8B884"/>
              </a:solidFill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671920" y="6506474"/>
            <a:ext cx="431128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D8B884"/>
                </a:solidFill>
                <a:latin typeface="Trebuchet MS"/>
                <a:cs typeface="Trebuchet MS"/>
              </a:rPr>
              <a:t>Voir</a:t>
            </a:r>
            <a:r>
              <a:rPr sz="2000" b="1" spc="75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D8B884"/>
                </a:solidFill>
                <a:latin typeface="Trebuchet MS"/>
                <a:cs typeface="Trebuchet MS"/>
              </a:rPr>
              <a:t>le</a:t>
            </a:r>
            <a:r>
              <a:rPr sz="2000" b="1" spc="80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D8B884"/>
                </a:solidFill>
                <a:latin typeface="Trebuchet MS"/>
                <a:cs typeface="Trebuchet MS"/>
              </a:rPr>
              <a:t>volcan</a:t>
            </a:r>
            <a:r>
              <a:rPr sz="2000" b="1" spc="75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2000" b="1" i="1" spc="95" dirty="0">
                <a:solidFill>
                  <a:srgbClr val="D8B884"/>
                </a:solidFill>
                <a:latin typeface="Arial"/>
                <a:cs typeface="Arial"/>
              </a:rPr>
              <a:t>“</a:t>
            </a:r>
            <a:r>
              <a:rPr sz="2000" b="1" spc="95" dirty="0">
                <a:solidFill>
                  <a:srgbClr val="D8B884"/>
                </a:solidFill>
                <a:latin typeface="Trebuchet MS"/>
                <a:cs typeface="Trebuchet MS"/>
              </a:rPr>
              <a:t>péter</a:t>
            </a:r>
            <a:r>
              <a:rPr sz="2000" b="1" i="1" spc="95" dirty="0">
                <a:solidFill>
                  <a:srgbClr val="D8B884"/>
                </a:solidFill>
                <a:latin typeface="Arial"/>
                <a:cs typeface="Arial"/>
              </a:rPr>
              <a:t>”</a:t>
            </a:r>
            <a:endParaRPr sz="2000" b="1" dirty="0">
              <a:solidFill>
                <a:srgbClr val="D8B884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488599" y="6283641"/>
            <a:ext cx="195580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solidFill>
                  <a:srgbClr val="1F3B3A"/>
                </a:solidFill>
                <a:latin typeface="Lucida Sans Unicode"/>
                <a:cs typeface="Lucida Sans Unicode"/>
              </a:rPr>
              <a:t>PITON</a:t>
            </a:r>
            <a:r>
              <a:rPr sz="1300" spc="-65" dirty="0">
                <a:solidFill>
                  <a:srgbClr val="1F3B3A"/>
                </a:solidFill>
                <a:latin typeface="Lucida Sans Unicode"/>
                <a:cs typeface="Lucida Sans Unicode"/>
              </a:rPr>
              <a:t> </a:t>
            </a:r>
            <a:r>
              <a:rPr sz="1300" spc="-30" dirty="0">
                <a:solidFill>
                  <a:srgbClr val="1F3B3A"/>
                </a:solidFill>
                <a:latin typeface="Lucida Sans Unicode"/>
                <a:cs typeface="Lucida Sans Unicode"/>
              </a:rPr>
              <a:t>DE</a:t>
            </a:r>
            <a:r>
              <a:rPr sz="1300" spc="-60" dirty="0">
                <a:solidFill>
                  <a:srgbClr val="1F3B3A"/>
                </a:solidFill>
                <a:latin typeface="Lucida Sans Unicode"/>
                <a:cs typeface="Lucida Sans Unicode"/>
              </a:rPr>
              <a:t> LA</a:t>
            </a:r>
            <a:r>
              <a:rPr sz="1300" spc="-55" dirty="0">
                <a:solidFill>
                  <a:srgbClr val="1F3B3A"/>
                </a:solidFill>
                <a:latin typeface="Lucida Sans Unicode"/>
                <a:cs typeface="Lucida Sans Unicode"/>
              </a:rPr>
              <a:t> </a:t>
            </a:r>
            <a:r>
              <a:rPr sz="1300" spc="-10" dirty="0">
                <a:solidFill>
                  <a:srgbClr val="1F3B3A"/>
                </a:solidFill>
                <a:latin typeface="Lucida Sans Unicode"/>
                <a:cs typeface="Lucida Sans Unicode"/>
              </a:rPr>
              <a:t>FOURNAISE</a:t>
            </a:r>
            <a:endParaRPr sz="1300">
              <a:latin typeface="Lucida Sans Unicode"/>
              <a:cs typeface="Lucida Sans Unicod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671920" y="9281672"/>
            <a:ext cx="4493260" cy="968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Marcher</a:t>
            </a:r>
            <a:r>
              <a:rPr sz="1800" spc="15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sur</a:t>
            </a:r>
            <a:r>
              <a:rPr sz="1800" spc="15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les</a:t>
            </a:r>
            <a:r>
              <a:rPr sz="1800" spc="15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anciennes</a:t>
            </a:r>
            <a:r>
              <a:rPr sz="1800" spc="15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coulées,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sentir</a:t>
            </a:r>
            <a:r>
              <a:rPr sz="1800" spc="13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34608D"/>
                </a:solidFill>
                <a:latin typeface="Lucida Sans Unicode"/>
                <a:cs typeface="Lucida Sans Unicode"/>
              </a:rPr>
              <a:t>la</a:t>
            </a:r>
            <a:r>
              <a:rPr sz="1800" spc="1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chaleur</a:t>
            </a:r>
            <a:r>
              <a:rPr sz="1800" spc="13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du</a:t>
            </a:r>
            <a:r>
              <a:rPr sz="1800" spc="1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volcan,</a:t>
            </a:r>
            <a:r>
              <a:rPr sz="1800" spc="13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800" spc="1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admirer </a:t>
            </a:r>
            <a:r>
              <a:rPr sz="1800" spc="135" dirty="0">
                <a:solidFill>
                  <a:srgbClr val="34608D"/>
                </a:solidFill>
                <a:latin typeface="Lucida Sans Unicode"/>
                <a:cs typeface="Lucida Sans Unicode"/>
              </a:rPr>
              <a:t>ce</a:t>
            </a:r>
            <a:r>
              <a:rPr sz="1800" spc="-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34608D"/>
                </a:solidFill>
                <a:latin typeface="Lucida Sans Unicode"/>
                <a:cs typeface="Lucida Sans Unicode"/>
              </a:rPr>
              <a:t>décor</a:t>
            </a:r>
            <a:r>
              <a:rPr sz="1800" spc="-7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lunaire,</a:t>
            </a:r>
            <a:r>
              <a:rPr sz="1800" spc="-7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un</a:t>
            </a:r>
            <a:r>
              <a:rPr sz="1800" spc="-7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classique</a:t>
            </a:r>
            <a:r>
              <a:rPr sz="1800" spc="-7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8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-7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l’île.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14310" y="855072"/>
            <a:ext cx="4740753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D8B884"/>
                </a:solidFill>
                <a:latin typeface="Trebuchet MS"/>
                <a:cs typeface="Trebuchet MS"/>
              </a:rPr>
              <a:t>Se</a:t>
            </a:r>
            <a:r>
              <a:rPr sz="2000" b="1" spc="90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D8B884"/>
                </a:solidFill>
                <a:latin typeface="Trebuchet MS"/>
                <a:cs typeface="Trebuchet MS"/>
              </a:rPr>
              <a:t>perdre</a:t>
            </a:r>
            <a:r>
              <a:rPr sz="2000" b="1" spc="90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D8B884"/>
                </a:solidFill>
                <a:latin typeface="Trebuchet MS"/>
                <a:cs typeface="Trebuchet MS"/>
              </a:rPr>
              <a:t>dans</a:t>
            </a:r>
            <a:r>
              <a:rPr sz="2000" b="1" spc="90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D8B884"/>
                </a:solidFill>
                <a:latin typeface="Trebuchet MS"/>
                <a:cs typeface="Trebuchet MS"/>
              </a:rPr>
              <a:t>les</a:t>
            </a:r>
            <a:r>
              <a:rPr sz="2000" b="1" spc="90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D8B884"/>
                </a:solidFill>
                <a:latin typeface="Trebuchet MS"/>
                <a:cs typeface="Trebuchet MS"/>
              </a:rPr>
              <a:t>rues</a:t>
            </a:r>
            <a:r>
              <a:rPr sz="2000" b="1" spc="95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D8B884"/>
                </a:solidFill>
                <a:latin typeface="Trebuchet MS"/>
                <a:cs typeface="Trebuchet MS"/>
              </a:rPr>
              <a:t>créoles</a:t>
            </a:r>
            <a:endParaRPr sz="2000" b="1" dirty="0">
              <a:solidFill>
                <a:srgbClr val="D8B884"/>
              </a:solidFill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33360" y="3693496"/>
            <a:ext cx="4604727" cy="968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Entre</a:t>
            </a:r>
            <a:r>
              <a:rPr sz="1800" spc="1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les</a:t>
            </a:r>
            <a:r>
              <a:rPr sz="1800" spc="18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marchés,</a:t>
            </a:r>
            <a:r>
              <a:rPr sz="1800" spc="1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les</a:t>
            </a:r>
            <a:r>
              <a:rPr sz="1800" spc="18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100" dirty="0">
                <a:solidFill>
                  <a:srgbClr val="34608D"/>
                </a:solidFill>
                <a:latin typeface="Lucida Sans Unicode"/>
                <a:cs typeface="Lucida Sans Unicode"/>
              </a:rPr>
              <a:t>cases</a:t>
            </a:r>
            <a:r>
              <a:rPr sz="1800" spc="18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créoles,</a:t>
            </a:r>
            <a:r>
              <a:rPr sz="1800" spc="1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les </a:t>
            </a:r>
            <a:r>
              <a:rPr sz="1800" spc="85" dirty="0">
                <a:solidFill>
                  <a:srgbClr val="34608D"/>
                </a:solidFill>
                <a:latin typeface="Lucida Sans Unicode"/>
                <a:cs typeface="Lucida Sans Unicode"/>
              </a:rPr>
              <a:t>cafés</a:t>
            </a:r>
            <a:r>
              <a:rPr sz="1800" spc="37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800" spc="37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les</a:t>
            </a:r>
            <a:r>
              <a:rPr sz="1800" spc="37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boutiques,</a:t>
            </a:r>
            <a:r>
              <a:rPr sz="1800" spc="37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60" dirty="0">
                <a:solidFill>
                  <a:srgbClr val="34608D"/>
                </a:solidFill>
                <a:latin typeface="Lucida Sans Unicode"/>
                <a:cs typeface="Lucida Sans Unicode"/>
              </a:rPr>
              <a:t>la</a:t>
            </a:r>
            <a:r>
              <a:rPr sz="1800" spc="37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45" dirty="0">
                <a:solidFill>
                  <a:srgbClr val="34608D"/>
                </a:solidFill>
                <a:latin typeface="Lucida Sans Unicode"/>
                <a:cs typeface="Lucida Sans Unicode"/>
              </a:rPr>
              <a:t>capitale </a:t>
            </a:r>
            <a:r>
              <a:rPr sz="1800" spc="90" dirty="0">
                <a:solidFill>
                  <a:srgbClr val="34608D"/>
                </a:solidFill>
                <a:latin typeface="Lucida Sans Unicode"/>
                <a:cs typeface="Lucida Sans Unicode"/>
              </a:rPr>
              <a:t>mélange</a:t>
            </a:r>
            <a:r>
              <a:rPr sz="1800" spc="-6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histoire</a:t>
            </a:r>
            <a:r>
              <a:rPr sz="1800" spc="-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800" spc="-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vie</a:t>
            </a:r>
            <a:r>
              <a:rPr sz="1800" spc="-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locale.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43998" y="7632401"/>
            <a:ext cx="4711065" cy="968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Un</a:t>
            </a:r>
            <a:r>
              <a:rPr sz="1800" spc="16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mix</a:t>
            </a:r>
            <a:r>
              <a:rPr sz="1800" spc="16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parfait</a:t>
            </a:r>
            <a:r>
              <a:rPr sz="1800" spc="16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entre</a:t>
            </a:r>
            <a:r>
              <a:rPr sz="1800" spc="16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baignade,</a:t>
            </a:r>
            <a:r>
              <a:rPr sz="1800" spc="16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bons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restos</a:t>
            </a:r>
            <a:r>
              <a:rPr sz="1800" spc="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800" spc="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110" dirty="0">
                <a:solidFill>
                  <a:srgbClr val="34608D"/>
                </a:solidFill>
                <a:latin typeface="Lucida Sans Unicode"/>
                <a:cs typeface="Lucida Sans Unicode"/>
              </a:rPr>
              <a:t>ambiance</a:t>
            </a:r>
            <a:r>
              <a:rPr sz="1800" spc="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bord</a:t>
            </a:r>
            <a:r>
              <a:rPr sz="1800" spc="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8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mer.</a:t>
            </a:r>
            <a:r>
              <a:rPr sz="1800" spc="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Le</a:t>
            </a:r>
            <a:r>
              <a:rPr sz="1800" spc="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spot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parfait</a:t>
            </a:r>
            <a:r>
              <a:rPr sz="18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pour </a:t>
            </a:r>
            <a:r>
              <a:rPr sz="1800" spc="-60" dirty="0">
                <a:solidFill>
                  <a:srgbClr val="34608D"/>
                </a:solidFill>
                <a:latin typeface="Lucida Sans Unicode"/>
                <a:cs typeface="Lucida Sans Unicode"/>
              </a:rPr>
              <a:t>finir</a:t>
            </a:r>
            <a:r>
              <a:rPr sz="18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l’après-midi </a:t>
            </a:r>
            <a:r>
              <a:rPr sz="1800" spc="120" dirty="0">
                <a:solidFill>
                  <a:srgbClr val="34608D"/>
                </a:solidFill>
                <a:latin typeface="Lucida Sans Unicode"/>
                <a:cs typeface="Lucida Sans Unicode"/>
              </a:rPr>
              <a:t>au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soleil.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358101" y="2355524"/>
            <a:ext cx="86741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1F3B3A"/>
                </a:solidFill>
                <a:latin typeface="Lucida Sans Unicode"/>
                <a:cs typeface="Lucida Sans Unicode"/>
              </a:rPr>
              <a:t>ST-</a:t>
            </a:r>
            <a:r>
              <a:rPr sz="1300" spc="-10" dirty="0">
                <a:solidFill>
                  <a:srgbClr val="1F3B3A"/>
                </a:solidFill>
                <a:latin typeface="Lucida Sans Unicode"/>
                <a:cs typeface="Lucida Sans Unicode"/>
              </a:rPr>
              <a:t>ANDRÉ</a:t>
            </a:r>
            <a:endParaRPr sz="1300">
              <a:latin typeface="Lucida Sans Unicode"/>
              <a:cs typeface="Lucida Sans Unicod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505310" y="7822027"/>
            <a:ext cx="85026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1F3B3A"/>
                </a:solidFill>
                <a:latin typeface="Lucida Sans Unicode"/>
                <a:cs typeface="Lucida Sans Unicode"/>
              </a:rPr>
              <a:t>ST-</a:t>
            </a:r>
            <a:r>
              <a:rPr sz="1300" spc="-10" dirty="0">
                <a:solidFill>
                  <a:srgbClr val="1F3B3A"/>
                </a:solidFill>
                <a:latin typeface="Lucida Sans Unicode"/>
                <a:cs typeface="Lucida Sans Unicode"/>
              </a:rPr>
              <a:t>PIERRE</a:t>
            </a:r>
            <a:endParaRPr sz="1300">
              <a:latin typeface="Lucida Sans Unicode"/>
              <a:cs typeface="Lucida Sans Unicode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652738" y="8221894"/>
            <a:ext cx="9499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1F3B3A"/>
                </a:solidFill>
                <a:latin typeface="Lucida Sans Unicode"/>
                <a:cs typeface="Lucida Sans Unicode"/>
              </a:rPr>
              <a:t>ST-</a:t>
            </a:r>
            <a:r>
              <a:rPr sz="1300" spc="65" dirty="0">
                <a:solidFill>
                  <a:srgbClr val="1F3B3A"/>
                </a:solidFill>
                <a:latin typeface="Lucida Sans Unicode"/>
                <a:cs typeface="Lucida Sans Unicode"/>
              </a:rPr>
              <a:t>JOSEPH</a:t>
            </a:r>
            <a:endParaRPr sz="1300">
              <a:latin typeface="Lucida Sans Unicode"/>
              <a:cs typeface="Lucida Sans Unicode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297799" y="6771626"/>
            <a:ext cx="10515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solidFill>
                  <a:srgbClr val="1F3B3A"/>
                </a:solidFill>
                <a:latin typeface="Lucida Sans Unicode"/>
                <a:cs typeface="Lucida Sans Unicode"/>
              </a:rPr>
              <a:t>ÉTANG-</a:t>
            </a:r>
            <a:r>
              <a:rPr sz="1300" spc="-20" dirty="0">
                <a:solidFill>
                  <a:srgbClr val="1F3B3A"/>
                </a:solidFill>
                <a:latin typeface="Lucida Sans Unicode"/>
                <a:cs typeface="Lucida Sans Unicode"/>
              </a:rPr>
              <a:t>SALÉ</a:t>
            </a:r>
            <a:endParaRPr sz="1300">
              <a:latin typeface="Lucida Sans Unicode"/>
              <a:cs typeface="Lucida Sans Unicode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687491" y="5788676"/>
            <a:ext cx="59626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1F3B3A"/>
                </a:solidFill>
                <a:latin typeface="Lucida Sans Unicode"/>
                <a:cs typeface="Lucida Sans Unicode"/>
              </a:rPr>
              <a:t>ST-</a:t>
            </a:r>
            <a:r>
              <a:rPr sz="1300" spc="-25" dirty="0">
                <a:solidFill>
                  <a:srgbClr val="1F3B3A"/>
                </a:solidFill>
                <a:latin typeface="Lucida Sans Unicode"/>
                <a:cs typeface="Lucida Sans Unicode"/>
              </a:rPr>
              <a:t>LEU</a:t>
            </a:r>
            <a:endParaRPr sz="1300">
              <a:latin typeface="Lucida Sans Unicode"/>
              <a:cs typeface="Lucida Sans Unicode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58249" y="8830411"/>
            <a:ext cx="9894570" cy="1090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4655"/>
              </a:lnSpc>
              <a:spcBef>
                <a:spcPts val="135"/>
              </a:spcBef>
            </a:pPr>
            <a:r>
              <a:rPr sz="3900" b="1" spc="260" dirty="0">
                <a:solidFill>
                  <a:srgbClr val="D8B884"/>
                </a:solidFill>
                <a:latin typeface="Tahoma"/>
                <a:cs typeface="Tahoma"/>
              </a:rPr>
              <a:t>La</a:t>
            </a:r>
            <a:r>
              <a:rPr sz="3900" b="1" spc="-195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sz="3900" b="1" spc="-10" dirty="0">
                <a:solidFill>
                  <a:srgbClr val="D8B884"/>
                </a:solidFill>
                <a:latin typeface="Tahoma"/>
                <a:cs typeface="Tahoma"/>
              </a:rPr>
              <a:t>Réunion</a:t>
            </a:r>
            <a:endParaRPr sz="3900" dirty="0">
              <a:solidFill>
                <a:srgbClr val="D8B884"/>
              </a:solidFill>
              <a:latin typeface="Tahoma"/>
              <a:cs typeface="Tahoma"/>
            </a:endParaRPr>
          </a:p>
          <a:p>
            <a:pPr marL="12700">
              <a:lnSpc>
                <a:spcPts val="3695"/>
              </a:lnSpc>
            </a:pPr>
            <a:r>
              <a:rPr sz="3100" b="1" dirty="0">
                <a:solidFill>
                  <a:srgbClr val="34608D"/>
                </a:solidFill>
                <a:latin typeface="Tahoma"/>
                <a:cs typeface="Tahoma"/>
              </a:rPr>
              <a:t>Plages,</a:t>
            </a:r>
            <a:r>
              <a:rPr sz="3100" b="1" spc="-9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34608D"/>
                </a:solidFill>
                <a:latin typeface="Tahoma"/>
                <a:cs typeface="Tahoma"/>
              </a:rPr>
              <a:t>volcan,</a:t>
            </a:r>
            <a:r>
              <a:rPr sz="3100" b="1" spc="-9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100" b="1" spc="125" dirty="0">
                <a:solidFill>
                  <a:srgbClr val="34608D"/>
                </a:solidFill>
                <a:latin typeface="Tahoma"/>
                <a:cs typeface="Tahoma"/>
              </a:rPr>
              <a:t>cirques</a:t>
            </a:r>
            <a:r>
              <a:rPr sz="3100" b="1" spc="-9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100" b="1" spc="-200" dirty="0">
                <a:solidFill>
                  <a:srgbClr val="34608D"/>
                </a:solidFill>
                <a:latin typeface="Tahoma"/>
                <a:cs typeface="Tahoma"/>
              </a:rPr>
              <a:t>&amp;</a:t>
            </a:r>
            <a:r>
              <a:rPr sz="3100" b="1" spc="-9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100" b="1" spc="105" dirty="0">
                <a:solidFill>
                  <a:srgbClr val="34608D"/>
                </a:solidFill>
                <a:latin typeface="Tahoma"/>
                <a:cs typeface="Tahoma"/>
              </a:rPr>
              <a:t>cascades</a:t>
            </a:r>
            <a:r>
              <a:rPr sz="3100" b="1" spc="-9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100" b="1" spc="-350" dirty="0">
                <a:solidFill>
                  <a:srgbClr val="34608D"/>
                </a:solidFill>
                <a:latin typeface="Tahoma"/>
                <a:cs typeface="Tahoma"/>
              </a:rPr>
              <a:t>:</a:t>
            </a:r>
            <a:r>
              <a:rPr sz="3100" b="1" spc="-9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100" b="1" spc="-30" dirty="0">
                <a:solidFill>
                  <a:srgbClr val="34608D"/>
                </a:solidFill>
                <a:latin typeface="Tahoma"/>
                <a:cs typeface="Tahoma"/>
              </a:rPr>
              <a:t>l’île</a:t>
            </a:r>
            <a:r>
              <a:rPr sz="3100" b="1" spc="-9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100" b="1" spc="100" dirty="0">
                <a:solidFill>
                  <a:srgbClr val="34608D"/>
                </a:solidFill>
                <a:latin typeface="Tahoma"/>
                <a:cs typeface="Tahoma"/>
              </a:rPr>
              <a:t>intense</a:t>
            </a:r>
            <a:r>
              <a:rPr sz="3100" b="1" spc="-9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100" b="1" spc="-50" dirty="0">
                <a:solidFill>
                  <a:srgbClr val="34608D"/>
                </a:solidFill>
                <a:latin typeface="Tahoma"/>
                <a:cs typeface="Tahoma"/>
              </a:rPr>
              <a:t>!</a:t>
            </a:r>
            <a:endParaRPr sz="31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pic>
        <p:nvPicPr>
          <p:cNvPr id="41" name="Image 40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70DF898B-8ADE-D601-C9A5-11B6DD0311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348" y="184863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583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4F1E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89610" cy="10287000"/>
          </a:xfrm>
          <a:custGeom>
            <a:avLst/>
            <a:gdLst/>
            <a:ahLst/>
            <a:cxnLst/>
            <a:rect l="l" t="t" r="r" b="b"/>
            <a:pathLst>
              <a:path w="689610" h="10287000">
                <a:moveTo>
                  <a:pt x="688997" y="0"/>
                </a:moveTo>
                <a:lnTo>
                  <a:pt x="688997" y="10286999"/>
                </a:lnTo>
                <a:lnTo>
                  <a:pt x="0" y="10286999"/>
                </a:lnTo>
                <a:lnTo>
                  <a:pt x="0" y="0"/>
                </a:lnTo>
                <a:lnTo>
                  <a:pt x="688997" y="0"/>
                </a:lnTo>
                <a:close/>
              </a:path>
            </a:pathLst>
          </a:custGeom>
          <a:solidFill>
            <a:srgbClr val="D8B88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1030" y="3513804"/>
            <a:ext cx="1244159" cy="1262513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5692933" y="5199815"/>
            <a:ext cx="1035685" cy="144145"/>
          </a:xfrm>
          <a:custGeom>
            <a:avLst/>
            <a:gdLst/>
            <a:ahLst/>
            <a:cxnLst/>
            <a:rect l="l" t="t" r="r" b="b"/>
            <a:pathLst>
              <a:path w="1035684" h="144145">
                <a:moveTo>
                  <a:pt x="304050" y="18313"/>
                </a:moveTo>
                <a:lnTo>
                  <a:pt x="302958" y="15963"/>
                </a:lnTo>
                <a:lnTo>
                  <a:pt x="299300" y="16446"/>
                </a:lnTo>
                <a:lnTo>
                  <a:pt x="291960" y="17487"/>
                </a:lnTo>
                <a:lnTo>
                  <a:pt x="291134" y="20294"/>
                </a:lnTo>
                <a:lnTo>
                  <a:pt x="293509" y="21539"/>
                </a:lnTo>
                <a:lnTo>
                  <a:pt x="296075" y="23990"/>
                </a:lnTo>
                <a:lnTo>
                  <a:pt x="300367" y="23279"/>
                </a:lnTo>
                <a:lnTo>
                  <a:pt x="302120" y="20193"/>
                </a:lnTo>
                <a:lnTo>
                  <a:pt x="304050" y="18313"/>
                </a:lnTo>
                <a:close/>
              </a:path>
              <a:path w="1035684" h="144145">
                <a:moveTo>
                  <a:pt x="1035507" y="95859"/>
                </a:moveTo>
                <a:lnTo>
                  <a:pt x="1030770" y="90309"/>
                </a:lnTo>
                <a:lnTo>
                  <a:pt x="1026350" y="84505"/>
                </a:lnTo>
                <a:lnTo>
                  <a:pt x="1018832" y="89052"/>
                </a:lnTo>
                <a:lnTo>
                  <a:pt x="1012507" y="92278"/>
                </a:lnTo>
                <a:lnTo>
                  <a:pt x="1007719" y="92887"/>
                </a:lnTo>
                <a:lnTo>
                  <a:pt x="1003668" y="90614"/>
                </a:lnTo>
                <a:lnTo>
                  <a:pt x="999540" y="85204"/>
                </a:lnTo>
                <a:lnTo>
                  <a:pt x="1003084" y="83604"/>
                </a:lnTo>
                <a:lnTo>
                  <a:pt x="1007529" y="82854"/>
                </a:lnTo>
                <a:lnTo>
                  <a:pt x="1014564" y="75501"/>
                </a:lnTo>
                <a:lnTo>
                  <a:pt x="1018044" y="69799"/>
                </a:lnTo>
                <a:lnTo>
                  <a:pt x="1022464" y="62801"/>
                </a:lnTo>
                <a:lnTo>
                  <a:pt x="1022426" y="60134"/>
                </a:lnTo>
                <a:lnTo>
                  <a:pt x="1019657" y="52755"/>
                </a:lnTo>
                <a:lnTo>
                  <a:pt x="1012977" y="47879"/>
                </a:lnTo>
                <a:lnTo>
                  <a:pt x="1019911" y="40513"/>
                </a:lnTo>
                <a:lnTo>
                  <a:pt x="1018819" y="37503"/>
                </a:lnTo>
                <a:lnTo>
                  <a:pt x="1008786" y="35814"/>
                </a:lnTo>
                <a:lnTo>
                  <a:pt x="1013917" y="30238"/>
                </a:lnTo>
                <a:lnTo>
                  <a:pt x="1015466" y="24079"/>
                </a:lnTo>
                <a:lnTo>
                  <a:pt x="1016495" y="22377"/>
                </a:lnTo>
                <a:lnTo>
                  <a:pt x="1017270" y="20612"/>
                </a:lnTo>
                <a:lnTo>
                  <a:pt x="1015949" y="20180"/>
                </a:lnTo>
                <a:lnTo>
                  <a:pt x="1007313" y="27216"/>
                </a:lnTo>
                <a:lnTo>
                  <a:pt x="1005332" y="17843"/>
                </a:lnTo>
                <a:lnTo>
                  <a:pt x="998728" y="18821"/>
                </a:lnTo>
                <a:lnTo>
                  <a:pt x="986370" y="18681"/>
                </a:lnTo>
                <a:lnTo>
                  <a:pt x="979944" y="18999"/>
                </a:lnTo>
                <a:lnTo>
                  <a:pt x="969492" y="19151"/>
                </a:lnTo>
                <a:lnTo>
                  <a:pt x="963193" y="17678"/>
                </a:lnTo>
                <a:lnTo>
                  <a:pt x="957859" y="25717"/>
                </a:lnTo>
                <a:lnTo>
                  <a:pt x="953401" y="22821"/>
                </a:lnTo>
                <a:lnTo>
                  <a:pt x="942289" y="21450"/>
                </a:lnTo>
                <a:lnTo>
                  <a:pt x="935736" y="20027"/>
                </a:lnTo>
                <a:lnTo>
                  <a:pt x="922832" y="21577"/>
                </a:lnTo>
                <a:lnTo>
                  <a:pt x="916254" y="22225"/>
                </a:lnTo>
                <a:lnTo>
                  <a:pt x="909650" y="22148"/>
                </a:lnTo>
                <a:lnTo>
                  <a:pt x="903008" y="20840"/>
                </a:lnTo>
                <a:lnTo>
                  <a:pt x="901382" y="20307"/>
                </a:lnTo>
                <a:lnTo>
                  <a:pt x="898804" y="21132"/>
                </a:lnTo>
                <a:lnTo>
                  <a:pt x="897267" y="22225"/>
                </a:lnTo>
                <a:lnTo>
                  <a:pt x="889889" y="25234"/>
                </a:lnTo>
                <a:lnTo>
                  <a:pt x="882421" y="25171"/>
                </a:lnTo>
                <a:lnTo>
                  <a:pt x="874979" y="23749"/>
                </a:lnTo>
                <a:lnTo>
                  <a:pt x="867676" y="22656"/>
                </a:lnTo>
                <a:lnTo>
                  <a:pt x="861212" y="21831"/>
                </a:lnTo>
                <a:lnTo>
                  <a:pt x="854684" y="20612"/>
                </a:lnTo>
                <a:lnTo>
                  <a:pt x="848080" y="19850"/>
                </a:lnTo>
                <a:lnTo>
                  <a:pt x="841387" y="20370"/>
                </a:lnTo>
                <a:lnTo>
                  <a:pt x="836904" y="21323"/>
                </a:lnTo>
                <a:lnTo>
                  <a:pt x="833196" y="21513"/>
                </a:lnTo>
                <a:lnTo>
                  <a:pt x="828763" y="16471"/>
                </a:lnTo>
                <a:lnTo>
                  <a:pt x="826046" y="16065"/>
                </a:lnTo>
                <a:lnTo>
                  <a:pt x="817892" y="17373"/>
                </a:lnTo>
                <a:lnTo>
                  <a:pt x="798817" y="20878"/>
                </a:lnTo>
                <a:lnTo>
                  <a:pt x="799617" y="13817"/>
                </a:lnTo>
                <a:lnTo>
                  <a:pt x="795743" y="15938"/>
                </a:lnTo>
                <a:lnTo>
                  <a:pt x="792492" y="17030"/>
                </a:lnTo>
                <a:lnTo>
                  <a:pt x="786714" y="22415"/>
                </a:lnTo>
                <a:lnTo>
                  <a:pt x="784923" y="22618"/>
                </a:lnTo>
                <a:lnTo>
                  <a:pt x="782866" y="15824"/>
                </a:lnTo>
                <a:lnTo>
                  <a:pt x="780872" y="14325"/>
                </a:lnTo>
                <a:lnTo>
                  <a:pt x="779056" y="17373"/>
                </a:lnTo>
                <a:lnTo>
                  <a:pt x="777735" y="21793"/>
                </a:lnTo>
                <a:lnTo>
                  <a:pt x="761276" y="23152"/>
                </a:lnTo>
                <a:lnTo>
                  <a:pt x="754532" y="21221"/>
                </a:lnTo>
                <a:lnTo>
                  <a:pt x="748919" y="20942"/>
                </a:lnTo>
                <a:lnTo>
                  <a:pt x="742962" y="21107"/>
                </a:lnTo>
                <a:lnTo>
                  <a:pt x="738200" y="18935"/>
                </a:lnTo>
                <a:lnTo>
                  <a:pt x="736180" y="11684"/>
                </a:lnTo>
                <a:lnTo>
                  <a:pt x="722604" y="16725"/>
                </a:lnTo>
                <a:lnTo>
                  <a:pt x="709688" y="18237"/>
                </a:lnTo>
                <a:lnTo>
                  <a:pt x="697560" y="15684"/>
                </a:lnTo>
                <a:lnTo>
                  <a:pt x="686396" y="8547"/>
                </a:lnTo>
                <a:lnTo>
                  <a:pt x="680453" y="10007"/>
                </a:lnTo>
                <a:lnTo>
                  <a:pt x="675716" y="11747"/>
                </a:lnTo>
                <a:lnTo>
                  <a:pt x="663232" y="13030"/>
                </a:lnTo>
                <a:lnTo>
                  <a:pt x="655485" y="12738"/>
                </a:lnTo>
                <a:lnTo>
                  <a:pt x="647801" y="13309"/>
                </a:lnTo>
                <a:lnTo>
                  <a:pt x="609485" y="8064"/>
                </a:lnTo>
                <a:lnTo>
                  <a:pt x="604507" y="5740"/>
                </a:lnTo>
                <a:lnTo>
                  <a:pt x="600811" y="5384"/>
                </a:lnTo>
                <a:lnTo>
                  <a:pt x="599859" y="11633"/>
                </a:lnTo>
                <a:lnTo>
                  <a:pt x="592670" y="12090"/>
                </a:lnTo>
                <a:lnTo>
                  <a:pt x="586409" y="11645"/>
                </a:lnTo>
                <a:lnTo>
                  <a:pt x="584136" y="3314"/>
                </a:lnTo>
                <a:lnTo>
                  <a:pt x="577494" y="12230"/>
                </a:lnTo>
                <a:lnTo>
                  <a:pt x="575017" y="13411"/>
                </a:lnTo>
                <a:lnTo>
                  <a:pt x="559282" y="11252"/>
                </a:lnTo>
                <a:lnTo>
                  <a:pt x="544588" y="9144"/>
                </a:lnTo>
                <a:lnTo>
                  <a:pt x="541832" y="2082"/>
                </a:lnTo>
                <a:lnTo>
                  <a:pt x="538429" y="0"/>
                </a:lnTo>
                <a:lnTo>
                  <a:pt x="531863" y="330"/>
                </a:lnTo>
                <a:lnTo>
                  <a:pt x="521970" y="736"/>
                </a:lnTo>
                <a:lnTo>
                  <a:pt x="502183" y="1384"/>
                </a:lnTo>
                <a:lnTo>
                  <a:pt x="489229" y="2070"/>
                </a:lnTo>
                <a:lnTo>
                  <a:pt x="483628" y="5168"/>
                </a:lnTo>
                <a:lnTo>
                  <a:pt x="485368" y="11379"/>
                </a:lnTo>
                <a:lnTo>
                  <a:pt x="479450" y="11188"/>
                </a:lnTo>
                <a:lnTo>
                  <a:pt x="477202" y="14719"/>
                </a:lnTo>
                <a:lnTo>
                  <a:pt x="474751" y="14147"/>
                </a:lnTo>
                <a:lnTo>
                  <a:pt x="473214" y="14147"/>
                </a:lnTo>
                <a:lnTo>
                  <a:pt x="473456" y="12560"/>
                </a:lnTo>
                <a:lnTo>
                  <a:pt x="473163" y="10528"/>
                </a:lnTo>
                <a:lnTo>
                  <a:pt x="475526" y="7683"/>
                </a:lnTo>
                <a:lnTo>
                  <a:pt x="477774" y="6527"/>
                </a:lnTo>
                <a:lnTo>
                  <a:pt x="480060" y="4826"/>
                </a:lnTo>
                <a:lnTo>
                  <a:pt x="473367" y="2362"/>
                </a:lnTo>
                <a:lnTo>
                  <a:pt x="462559" y="5168"/>
                </a:lnTo>
                <a:lnTo>
                  <a:pt x="455993" y="16040"/>
                </a:lnTo>
                <a:lnTo>
                  <a:pt x="449097" y="18173"/>
                </a:lnTo>
                <a:lnTo>
                  <a:pt x="439216" y="14503"/>
                </a:lnTo>
                <a:lnTo>
                  <a:pt x="436092" y="14478"/>
                </a:lnTo>
                <a:lnTo>
                  <a:pt x="433603" y="14058"/>
                </a:lnTo>
                <a:lnTo>
                  <a:pt x="431177" y="12001"/>
                </a:lnTo>
                <a:lnTo>
                  <a:pt x="428599" y="7975"/>
                </a:lnTo>
                <a:lnTo>
                  <a:pt x="420827" y="8483"/>
                </a:lnTo>
                <a:lnTo>
                  <a:pt x="415493" y="10985"/>
                </a:lnTo>
                <a:lnTo>
                  <a:pt x="407466" y="12966"/>
                </a:lnTo>
                <a:lnTo>
                  <a:pt x="404571" y="13589"/>
                </a:lnTo>
                <a:lnTo>
                  <a:pt x="393344" y="11125"/>
                </a:lnTo>
                <a:lnTo>
                  <a:pt x="386359" y="14643"/>
                </a:lnTo>
                <a:lnTo>
                  <a:pt x="375539" y="21031"/>
                </a:lnTo>
                <a:lnTo>
                  <a:pt x="370840" y="21767"/>
                </a:lnTo>
                <a:lnTo>
                  <a:pt x="365213" y="21894"/>
                </a:lnTo>
                <a:lnTo>
                  <a:pt x="363905" y="17856"/>
                </a:lnTo>
                <a:lnTo>
                  <a:pt x="361022" y="14566"/>
                </a:lnTo>
                <a:lnTo>
                  <a:pt x="359359" y="13525"/>
                </a:lnTo>
                <a:lnTo>
                  <a:pt x="357403" y="12471"/>
                </a:lnTo>
                <a:lnTo>
                  <a:pt x="355587" y="14020"/>
                </a:lnTo>
                <a:lnTo>
                  <a:pt x="356247" y="15989"/>
                </a:lnTo>
                <a:lnTo>
                  <a:pt x="358521" y="19761"/>
                </a:lnTo>
                <a:lnTo>
                  <a:pt x="359702" y="21221"/>
                </a:lnTo>
                <a:lnTo>
                  <a:pt x="354380" y="23787"/>
                </a:lnTo>
                <a:lnTo>
                  <a:pt x="340080" y="23063"/>
                </a:lnTo>
                <a:lnTo>
                  <a:pt x="333908" y="13131"/>
                </a:lnTo>
                <a:lnTo>
                  <a:pt x="328828" y="15278"/>
                </a:lnTo>
                <a:lnTo>
                  <a:pt x="323354" y="16065"/>
                </a:lnTo>
                <a:lnTo>
                  <a:pt x="324624" y="24650"/>
                </a:lnTo>
                <a:lnTo>
                  <a:pt x="308597" y="26568"/>
                </a:lnTo>
                <a:lnTo>
                  <a:pt x="262039" y="28676"/>
                </a:lnTo>
                <a:lnTo>
                  <a:pt x="262115" y="28511"/>
                </a:lnTo>
                <a:lnTo>
                  <a:pt x="262267" y="28346"/>
                </a:lnTo>
                <a:lnTo>
                  <a:pt x="266560" y="19367"/>
                </a:lnTo>
                <a:lnTo>
                  <a:pt x="263283" y="19215"/>
                </a:lnTo>
                <a:lnTo>
                  <a:pt x="260007" y="19088"/>
                </a:lnTo>
                <a:lnTo>
                  <a:pt x="255371" y="18846"/>
                </a:lnTo>
                <a:lnTo>
                  <a:pt x="262013" y="28359"/>
                </a:lnTo>
                <a:lnTo>
                  <a:pt x="260451" y="28587"/>
                </a:lnTo>
                <a:lnTo>
                  <a:pt x="258584" y="29032"/>
                </a:lnTo>
                <a:lnTo>
                  <a:pt x="250456" y="29311"/>
                </a:lnTo>
                <a:lnTo>
                  <a:pt x="243928" y="28232"/>
                </a:lnTo>
                <a:lnTo>
                  <a:pt x="227228" y="32435"/>
                </a:lnTo>
                <a:lnTo>
                  <a:pt x="227291" y="32956"/>
                </a:lnTo>
                <a:lnTo>
                  <a:pt x="225082" y="22479"/>
                </a:lnTo>
                <a:lnTo>
                  <a:pt x="221792" y="22428"/>
                </a:lnTo>
                <a:lnTo>
                  <a:pt x="218249" y="21513"/>
                </a:lnTo>
                <a:lnTo>
                  <a:pt x="211442" y="23952"/>
                </a:lnTo>
                <a:lnTo>
                  <a:pt x="205371" y="21615"/>
                </a:lnTo>
                <a:lnTo>
                  <a:pt x="203377" y="30822"/>
                </a:lnTo>
                <a:lnTo>
                  <a:pt x="201282" y="32778"/>
                </a:lnTo>
                <a:lnTo>
                  <a:pt x="199923" y="34886"/>
                </a:lnTo>
                <a:lnTo>
                  <a:pt x="198399" y="33210"/>
                </a:lnTo>
                <a:lnTo>
                  <a:pt x="197015" y="31343"/>
                </a:lnTo>
                <a:lnTo>
                  <a:pt x="193281" y="28130"/>
                </a:lnTo>
                <a:lnTo>
                  <a:pt x="190906" y="25311"/>
                </a:lnTo>
                <a:lnTo>
                  <a:pt x="182181" y="25539"/>
                </a:lnTo>
                <a:lnTo>
                  <a:pt x="175552" y="26631"/>
                </a:lnTo>
                <a:lnTo>
                  <a:pt x="161975" y="29095"/>
                </a:lnTo>
                <a:lnTo>
                  <a:pt x="155003" y="30911"/>
                </a:lnTo>
                <a:lnTo>
                  <a:pt x="129311" y="36753"/>
                </a:lnTo>
                <a:lnTo>
                  <a:pt x="90982" y="47320"/>
                </a:lnTo>
                <a:lnTo>
                  <a:pt x="69380" y="58166"/>
                </a:lnTo>
                <a:lnTo>
                  <a:pt x="60972" y="62649"/>
                </a:lnTo>
                <a:lnTo>
                  <a:pt x="47066" y="72339"/>
                </a:lnTo>
                <a:lnTo>
                  <a:pt x="36563" y="76238"/>
                </a:lnTo>
                <a:lnTo>
                  <a:pt x="34493" y="80454"/>
                </a:lnTo>
                <a:lnTo>
                  <a:pt x="37947" y="92544"/>
                </a:lnTo>
                <a:lnTo>
                  <a:pt x="39839" y="98247"/>
                </a:lnTo>
                <a:lnTo>
                  <a:pt x="33235" y="104228"/>
                </a:lnTo>
                <a:lnTo>
                  <a:pt x="34556" y="107061"/>
                </a:lnTo>
                <a:lnTo>
                  <a:pt x="35140" y="109893"/>
                </a:lnTo>
                <a:lnTo>
                  <a:pt x="31356" y="110096"/>
                </a:lnTo>
                <a:lnTo>
                  <a:pt x="27914" y="110185"/>
                </a:lnTo>
                <a:lnTo>
                  <a:pt x="22301" y="110655"/>
                </a:lnTo>
                <a:lnTo>
                  <a:pt x="19278" y="110324"/>
                </a:lnTo>
                <a:lnTo>
                  <a:pt x="14592" y="115379"/>
                </a:lnTo>
                <a:lnTo>
                  <a:pt x="11023" y="116459"/>
                </a:lnTo>
                <a:lnTo>
                  <a:pt x="4445" y="115112"/>
                </a:lnTo>
                <a:lnTo>
                  <a:pt x="1981" y="117754"/>
                </a:lnTo>
                <a:lnTo>
                  <a:pt x="0" y="120027"/>
                </a:lnTo>
                <a:lnTo>
                  <a:pt x="863" y="122948"/>
                </a:lnTo>
                <a:lnTo>
                  <a:pt x="8343" y="125984"/>
                </a:lnTo>
                <a:lnTo>
                  <a:pt x="15024" y="130060"/>
                </a:lnTo>
                <a:lnTo>
                  <a:pt x="52070" y="142036"/>
                </a:lnTo>
                <a:lnTo>
                  <a:pt x="54787" y="141681"/>
                </a:lnTo>
                <a:lnTo>
                  <a:pt x="60274" y="141846"/>
                </a:lnTo>
                <a:lnTo>
                  <a:pt x="63792" y="141541"/>
                </a:lnTo>
                <a:lnTo>
                  <a:pt x="67310" y="141757"/>
                </a:lnTo>
                <a:lnTo>
                  <a:pt x="90627" y="143764"/>
                </a:lnTo>
                <a:lnTo>
                  <a:pt x="102273" y="143738"/>
                </a:lnTo>
                <a:lnTo>
                  <a:pt x="113944" y="141655"/>
                </a:lnTo>
                <a:lnTo>
                  <a:pt x="117932" y="140474"/>
                </a:lnTo>
                <a:lnTo>
                  <a:pt x="122008" y="138912"/>
                </a:lnTo>
                <a:lnTo>
                  <a:pt x="136144" y="138557"/>
                </a:lnTo>
                <a:lnTo>
                  <a:pt x="156210" y="138417"/>
                </a:lnTo>
                <a:lnTo>
                  <a:pt x="166243" y="138176"/>
                </a:lnTo>
                <a:lnTo>
                  <a:pt x="173164" y="137922"/>
                </a:lnTo>
                <a:lnTo>
                  <a:pt x="180047" y="136639"/>
                </a:lnTo>
                <a:lnTo>
                  <a:pt x="192125" y="134861"/>
                </a:lnTo>
                <a:lnTo>
                  <a:pt x="197269" y="133248"/>
                </a:lnTo>
                <a:lnTo>
                  <a:pt x="209677" y="132816"/>
                </a:lnTo>
                <a:lnTo>
                  <a:pt x="217551" y="135547"/>
                </a:lnTo>
                <a:lnTo>
                  <a:pt x="229933" y="131394"/>
                </a:lnTo>
                <a:lnTo>
                  <a:pt x="234594" y="133502"/>
                </a:lnTo>
                <a:lnTo>
                  <a:pt x="239776" y="133273"/>
                </a:lnTo>
                <a:lnTo>
                  <a:pt x="249948" y="132575"/>
                </a:lnTo>
                <a:lnTo>
                  <a:pt x="270294" y="130619"/>
                </a:lnTo>
                <a:lnTo>
                  <a:pt x="280479" y="129806"/>
                </a:lnTo>
                <a:lnTo>
                  <a:pt x="287769" y="129336"/>
                </a:lnTo>
                <a:lnTo>
                  <a:pt x="295262" y="129463"/>
                </a:lnTo>
                <a:lnTo>
                  <a:pt x="308089" y="131470"/>
                </a:lnTo>
                <a:lnTo>
                  <a:pt x="313436" y="134480"/>
                </a:lnTo>
                <a:lnTo>
                  <a:pt x="319379" y="128803"/>
                </a:lnTo>
                <a:lnTo>
                  <a:pt x="320941" y="128803"/>
                </a:lnTo>
                <a:lnTo>
                  <a:pt x="322135" y="128663"/>
                </a:lnTo>
                <a:lnTo>
                  <a:pt x="334111" y="128346"/>
                </a:lnTo>
                <a:lnTo>
                  <a:pt x="346087" y="129247"/>
                </a:lnTo>
                <a:lnTo>
                  <a:pt x="358051" y="129781"/>
                </a:lnTo>
                <a:lnTo>
                  <a:pt x="370014" y="128358"/>
                </a:lnTo>
                <a:lnTo>
                  <a:pt x="370662" y="128206"/>
                </a:lnTo>
                <a:lnTo>
                  <a:pt x="371475" y="128638"/>
                </a:lnTo>
                <a:lnTo>
                  <a:pt x="377672" y="128511"/>
                </a:lnTo>
                <a:lnTo>
                  <a:pt x="383120" y="128524"/>
                </a:lnTo>
                <a:lnTo>
                  <a:pt x="395998" y="127622"/>
                </a:lnTo>
                <a:lnTo>
                  <a:pt x="403860" y="124828"/>
                </a:lnTo>
                <a:lnTo>
                  <a:pt x="410743" y="126466"/>
                </a:lnTo>
                <a:lnTo>
                  <a:pt x="421919" y="126834"/>
                </a:lnTo>
                <a:lnTo>
                  <a:pt x="433133" y="124968"/>
                </a:lnTo>
                <a:lnTo>
                  <a:pt x="444220" y="124358"/>
                </a:lnTo>
                <a:lnTo>
                  <a:pt x="455053" y="128485"/>
                </a:lnTo>
                <a:lnTo>
                  <a:pt x="455371" y="128701"/>
                </a:lnTo>
                <a:lnTo>
                  <a:pt x="456018" y="128435"/>
                </a:lnTo>
                <a:lnTo>
                  <a:pt x="499275" y="124904"/>
                </a:lnTo>
                <a:lnTo>
                  <a:pt x="502285" y="125298"/>
                </a:lnTo>
                <a:lnTo>
                  <a:pt x="512419" y="125272"/>
                </a:lnTo>
                <a:lnTo>
                  <a:pt x="519671" y="125704"/>
                </a:lnTo>
                <a:lnTo>
                  <a:pt x="534619" y="124079"/>
                </a:lnTo>
                <a:lnTo>
                  <a:pt x="542734" y="119811"/>
                </a:lnTo>
                <a:lnTo>
                  <a:pt x="550011" y="121094"/>
                </a:lnTo>
                <a:lnTo>
                  <a:pt x="558165" y="122288"/>
                </a:lnTo>
                <a:lnTo>
                  <a:pt x="566229" y="122961"/>
                </a:lnTo>
                <a:lnTo>
                  <a:pt x="574306" y="123012"/>
                </a:lnTo>
                <a:lnTo>
                  <a:pt x="582510" y="122351"/>
                </a:lnTo>
                <a:lnTo>
                  <a:pt x="590257" y="121615"/>
                </a:lnTo>
                <a:lnTo>
                  <a:pt x="598055" y="121259"/>
                </a:lnTo>
                <a:lnTo>
                  <a:pt x="618667" y="120789"/>
                </a:lnTo>
                <a:lnTo>
                  <a:pt x="623620" y="120916"/>
                </a:lnTo>
                <a:lnTo>
                  <a:pt x="628548" y="121285"/>
                </a:lnTo>
                <a:lnTo>
                  <a:pt x="638009" y="122275"/>
                </a:lnTo>
                <a:lnTo>
                  <a:pt x="647471" y="123431"/>
                </a:lnTo>
                <a:lnTo>
                  <a:pt x="656894" y="124180"/>
                </a:lnTo>
                <a:lnTo>
                  <a:pt x="666229" y="123952"/>
                </a:lnTo>
                <a:lnTo>
                  <a:pt x="674192" y="123431"/>
                </a:lnTo>
                <a:lnTo>
                  <a:pt x="681977" y="123520"/>
                </a:lnTo>
                <a:lnTo>
                  <a:pt x="689673" y="124282"/>
                </a:lnTo>
                <a:lnTo>
                  <a:pt x="697407" y="125755"/>
                </a:lnTo>
                <a:lnTo>
                  <a:pt x="700862" y="126580"/>
                </a:lnTo>
                <a:lnTo>
                  <a:pt x="704811" y="125285"/>
                </a:lnTo>
                <a:lnTo>
                  <a:pt x="706551" y="125107"/>
                </a:lnTo>
                <a:lnTo>
                  <a:pt x="713371" y="125857"/>
                </a:lnTo>
                <a:lnTo>
                  <a:pt x="718832" y="127952"/>
                </a:lnTo>
                <a:lnTo>
                  <a:pt x="731100" y="124142"/>
                </a:lnTo>
                <a:lnTo>
                  <a:pt x="737412" y="126339"/>
                </a:lnTo>
                <a:lnTo>
                  <a:pt x="746734" y="130619"/>
                </a:lnTo>
                <a:lnTo>
                  <a:pt x="749973" y="130594"/>
                </a:lnTo>
                <a:lnTo>
                  <a:pt x="759218" y="130175"/>
                </a:lnTo>
                <a:lnTo>
                  <a:pt x="765632" y="128752"/>
                </a:lnTo>
                <a:lnTo>
                  <a:pt x="771931" y="129171"/>
                </a:lnTo>
                <a:lnTo>
                  <a:pt x="779602" y="129921"/>
                </a:lnTo>
                <a:lnTo>
                  <a:pt x="794918" y="132029"/>
                </a:lnTo>
                <a:lnTo>
                  <a:pt x="802601" y="132842"/>
                </a:lnTo>
                <a:lnTo>
                  <a:pt x="811161" y="133350"/>
                </a:lnTo>
                <a:lnTo>
                  <a:pt x="819734" y="133667"/>
                </a:lnTo>
                <a:lnTo>
                  <a:pt x="843089" y="134073"/>
                </a:lnTo>
                <a:lnTo>
                  <a:pt x="849299" y="133591"/>
                </a:lnTo>
                <a:lnTo>
                  <a:pt x="860920" y="133261"/>
                </a:lnTo>
                <a:lnTo>
                  <a:pt x="880414" y="133388"/>
                </a:lnTo>
                <a:lnTo>
                  <a:pt x="888784" y="133375"/>
                </a:lnTo>
                <a:lnTo>
                  <a:pt x="897153" y="133197"/>
                </a:lnTo>
                <a:lnTo>
                  <a:pt x="904989" y="132765"/>
                </a:lnTo>
                <a:lnTo>
                  <a:pt x="920648" y="131495"/>
                </a:lnTo>
                <a:lnTo>
                  <a:pt x="928497" y="131038"/>
                </a:lnTo>
                <a:lnTo>
                  <a:pt x="938796" y="130810"/>
                </a:lnTo>
                <a:lnTo>
                  <a:pt x="959408" y="130594"/>
                </a:lnTo>
                <a:lnTo>
                  <a:pt x="969695" y="130162"/>
                </a:lnTo>
                <a:lnTo>
                  <a:pt x="977773" y="129641"/>
                </a:lnTo>
                <a:lnTo>
                  <a:pt x="985672" y="126352"/>
                </a:lnTo>
                <a:lnTo>
                  <a:pt x="1002296" y="125717"/>
                </a:lnTo>
                <a:lnTo>
                  <a:pt x="1008303" y="116941"/>
                </a:lnTo>
                <a:lnTo>
                  <a:pt x="1018247" y="119862"/>
                </a:lnTo>
                <a:lnTo>
                  <a:pt x="1019848" y="118491"/>
                </a:lnTo>
                <a:lnTo>
                  <a:pt x="1024140" y="111569"/>
                </a:lnTo>
                <a:lnTo>
                  <a:pt x="1027620" y="105537"/>
                </a:lnTo>
                <a:lnTo>
                  <a:pt x="1031163" y="99555"/>
                </a:lnTo>
                <a:lnTo>
                  <a:pt x="1029296" y="98310"/>
                </a:lnTo>
                <a:lnTo>
                  <a:pt x="1035507" y="958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23550" y="5104179"/>
            <a:ext cx="949960" cy="335915"/>
          </a:xfrm>
          <a:custGeom>
            <a:avLst/>
            <a:gdLst/>
            <a:ahLst/>
            <a:cxnLst/>
            <a:rect l="l" t="t" r="r" b="b"/>
            <a:pathLst>
              <a:path w="949960" h="335914">
                <a:moveTo>
                  <a:pt x="195307" y="34522"/>
                </a:moveTo>
                <a:lnTo>
                  <a:pt x="25577" y="22570"/>
                </a:lnTo>
                <a:lnTo>
                  <a:pt x="26093" y="21333"/>
                </a:lnTo>
                <a:lnTo>
                  <a:pt x="30995" y="12766"/>
                </a:lnTo>
                <a:lnTo>
                  <a:pt x="37478" y="9404"/>
                </a:lnTo>
                <a:lnTo>
                  <a:pt x="35842" y="9288"/>
                </a:lnTo>
                <a:lnTo>
                  <a:pt x="34153" y="7896"/>
                </a:lnTo>
                <a:lnTo>
                  <a:pt x="32659" y="7791"/>
                </a:lnTo>
                <a:lnTo>
                  <a:pt x="30329" y="6354"/>
                </a:lnTo>
                <a:lnTo>
                  <a:pt x="28178" y="4929"/>
                </a:lnTo>
                <a:lnTo>
                  <a:pt x="25955" y="3500"/>
                </a:lnTo>
                <a:lnTo>
                  <a:pt x="28178" y="2383"/>
                </a:lnTo>
                <a:lnTo>
                  <a:pt x="30491" y="0"/>
                </a:lnTo>
                <a:lnTo>
                  <a:pt x="135736" y="7410"/>
                </a:lnTo>
                <a:lnTo>
                  <a:pt x="138421" y="8873"/>
                </a:lnTo>
                <a:lnTo>
                  <a:pt x="141248" y="10345"/>
                </a:lnTo>
                <a:lnTo>
                  <a:pt x="143542" y="11780"/>
                </a:lnTo>
                <a:lnTo>
                  <a:pt x="148218" y="15928"/>
                </a:lnTo>
                <a:lnTo>
                  <a:pt x="148555" y="19771"/>
                </a:lnTo>
                <a:lnTo>
                  <a:pt x="140765" y="21769"/>
                </a:lnTo>
                <a:lnTo>
                  <a:pt x="143059" y="23204"/>
                </a:lnTo>
                <a:lnTo>
                  <a:pt x="144642" y="24588"/>
                </a:lnTo>
                <a:lnTo>
                  <a:pt x="147131" y="27310"/>
                </a:lnTo>
                <a:lnTo>
                  <a:pt x="194009" y="30611"/>
                </a:lnTo>
                <a:lnTo>
                  <a:pt x="195307" y="34522"/>
                </a:lnTo>
                <a:close/>
              </a:path>
              <a:path w="949960" h="335914">
                <a:moveTo>
                  <a:pt x="195076" y="30686"/>
                </a:moveTo>
                <a:lnTo>
                  <a:pt x="147131" y="27310"/>
                </a:lnTo>
                <a:lnTo>
                  <a:pt x="152238" y="13665"/>
                </a:lnTo>
                <a:lnTo>
                  <a:pt x="181724" y="15741"/>
                </a:lnTo>
                <a:lnTo>
                  <a:pt x="184408" y="19750"/>
                </a:lnTo>
                <a:lnTo>
                  <a:pt x="187378" y="21232"/>
                </a:lnTo>
                <a:lnTo>
                  <a:pt x="187395" y="22506"/>
                </a:lnTo>
                <a:lnTo>
                  <a:pt x="187413" y="23781"/>
                </a:lnTo>
                <a:lnTo>
                  <a:pt x="247134" y="27986"/>
                </a:lnTo>
                <a:lnTo>
                  <a:pt x="254407" y="29771"/>
                </a:lnTo>
                <a:lnTo>
                  <a:pt x="261696" y="30285"/>
                </a:lnTo>
                <a:lnTo>
                  <a:pt x="272339" y="33580"/>
                </a:lnTo>
                <a:lnTo>
                  <a:pt x="275866" y="35102"/>
                </a:lnTo>
                <a:lnTo>
                  <a:pt x="200536" y="29797"/>
                </a:lnTo>
                <a:lnTo>
                  <a:pt x="195076" y="30686"/>
                </a:lnTo>
                <a:close/>
              </a:path>
              <a:path w="949960" h="335914">
                <a:moveTo>
                  <a:pt x="239722" y="27464"/>
                </a:moveTo>
                <a:lnTo>
                  <a:pt x="187413" y="23781"/>
                </a:lnTo>
                <a:lnTo>
                  <a:pt x="190668" y="22737"/>
                </a:lnTo>
                <a:lnTo>
                  <a:pt x="193976" y="20424"/>
                </a:lnTo>
                <a:lnTo>
                  <a:pt x="198422" y="18190"/>
                </a:lnTo>
                <a:lnTo>
                  <a:pt x="200023" y="18303"/>
                </a:lnTo>
                <a:lnTo>
                  <a:pt x="207314" y="21363"/>
                </a:lnTo>
                <a:lnTo>
                  <a:pt x="213840" y="23095"/>
                </a:lnTo>
                <a:lnTo>
                  <a:pt x="232762" y="24428"/>
                </a:lnTo>
                <a:lnTo>
                  <a:pt x="239722" y="27464"/>
                </a:lnTo>
                <a:close/>
              </a:path>
              <a:path w="949960" h="335914">
                <a:moveTo>
                  <a:pt x="231439" y="24335"/>
                </a:moveTo>
                <a:lnTo>
                  <a:pt x="213840" y="23095"/>
                </a:lnTo>
                <a:lnTo>
                  <a:pt x="224920" y="22602"/>
                </a:lnTo>
                <a:lnTo>
                  <a:pt x="229544" y="22928"/>
                </a:lnTo>
                <a:lnTo>
                  <a:pt x="231439" y="24335"/>
                </a:lnTo>
                <a:close/>
              </a:path>
              <a:path w="949960" h="335914">
                <a:moveTo>
                  <a:pt x="433564" y="88220"/>
                </a:moveTo>
                <a:lnTo>
                  <a:pt x="35403" y="60183"/>
                </a:lnTo>
                <a:lnTo>
                  <a:pt x="23121" y="51679"/>
                </a:lnTo>
                <a:lnTo>
                  <a:pt x="17204" y="46170"/>
                </a:lnTo>
                <a:lnTo>
                  <a:pt x="11577" y="40681"/>
                </a:lnTo>
                <a:lnTo>
                  <a:pt x="5212" y="35141"/>
                </a:lnTo>
                <a:lnTo>
                  <a:pt x="6831" y="28889"/>
                </a:lnTo>
                <a:lnTo>
                  <a:pt x="16383" y="20650"/>
                </a:lnTo>
                <a:lnTo>
                  <a:pt x="17878" y="18209"/>
                </a:lnTo>
                <a:lnTo>
                  <a:pt x="20600" y="14581"/>
                </a:lnTo>
                <a:lnTo>
                  <a:pt x="20635" y="15856"/>
                </a:lnTo>
                <a:lnTo>
                  <a:pt x="20510" y="18394"/>
                </a:lnTo>
                <a:lnTo>
                  <a:pt x="21221" y="20990"/>
                </a:lnTo>
                <a:lnTo>
                  <a:pt x="22163" y="22330"/>
                </a:lnTo>
                <a:lnTo>
                  <a:pt x="195662" y="34547"/>
                </a:lnTo>
                <a:lnTo>
                  <a:pt x="196729" y="37168"/>
                </a:lnTo>
                <a:lnTo>
                  <a:pt x="198115" y="39812"/>
                </a:lnTo>
                <a:lnTo>
                  <a:pt x="325619" y="48791"/>
                </a:lnTo>
                <a:lnTo>
                  <a:pt x="329559" y="50341"/>
                </a:lnTo>
                <a:lnTo>
                  <a:pt x="350693" y="56922"/>
                </a:lnTo>
                <a:lnTo>
                  <a:pt x="361191" y="61481"/>
                </a:lnTo>
                <a:lnTo>
                  <a:pt x="379615" y="66597"/>
                </a:lnTo>
                <a:lnTo>
                  <a:pt x="385642" y="69568"/>
                </a:lnTo>
                <a:lnTo>
                  <a:pt x="388025" y="69736"/>
                </a:lnTo>
                <a:lnTo>
                  <a:pt x="390106" y="71155"/>
                </a:lnTo>
                <a:lnTo>
                  <a:pt x="392400" y="72590"/>
                </a:lnTo>
                <a:lnTo>
                  <a:pt x="405434" y="77327"/>
                </a:lnTo>
                <a:lnTo>
                  <a:pt x="409489" y="77613"/>
                </a:lnTo>
                <a:lnTo>
                  <a:pt x="421035" y="82245"/>
                </a:lnTo>
                <a:lnTo>
                  <a:pt x="430677" y="86744"/>
                </a:lnTo>
                <a:lnTo>
                  <a:pt x="433564" y="88220"/>
                </a:lnTo>
                <a:close/>
              </a:path>
              <a:path w="949960" h="335914">
                <a:moveTo>
                  <a:pt x="325619" y="48791"/>
                </a:moveTo>
                <a:lnTo>
                  <a:pt x="201210" y="40030"/>
                </a:lnTo>
                <a:lnTo>
                  <a:pt x="202828" y="38871"/>
                </a:lnTo>
                <a:lnTo>
                  <a:pt x="202046" y="36270"/>
                </a:lnTo>
                <a:lnTo>
                  <a:pt x="201318" y="32399"/>
                </a:lnTo>
                <a:lnTo>
                  <a:pt x="200536" y="29797"/>
                </a:lnTo>
                <a:lnTo>
                  <a:pt x="275866" y="35102"/>
                </a:lnTo>
                <a:lnTo>
                  <a:pt x="283009" y="36878"/>
                </a:lnTo>
                <a:lnTo>
                  <a:pt x="293692" y="40177"/>
                </a:lnTo>
                <a:lnTo>
                  <a:pt x="309319" y="43823"/>
                </a:lnTo>
                <a:lnTo>
                  <a:pt x="318992" y="47051"/>
                </a:lnTo>
                <a:lnTo>
                  <a:pt x="325619" y="48791"/>
                </a:lnTo>
                <a:close/>
              </a:path>
              <a:path w="949960" h="335914">
                <a:moveTo>
                  <a:pt x="39493" y="61744"/>
                </a:moveTo>
                <a:lnTo>
                  <a:pt x="36026" y="61500"/>
                </a:lnTo>
                <a:lnTo>
                  <a:pt x="37502" y="60331"/>
                </a:lnTo>
                <a:lnTo>
                  <a:pt x="39493" y="61744"/>
                </a:lnTo>
                <a:close/>
              </a:path>
              <a:path w="949960" h="335914">
                <a:moveTo>
                  <a:pt x="48202" y="113283"/>
                </a:moveTo>
                <a:lnTo>
                  <a:pt x="43590" y="112959"/>
                </a:lnTo>
                <a:lnTo>
                  <a:pt x="45796" y="108021"/>
                </a:lnTo>
                <a:lnTo>
                  <a:pt x="46669" y="104263"/>
                </a:lnTo>
                <a:lnTo>
                  <a:pt x="40391" y="102548"/>
                </a:lnTo>
                <a:lnTo>
                  <a:pt x="33918" y="99546"/>
                </a:lnTo>
                <a:lnTo>
                  <a:pt x="33866" y="95723"/>
                </a:lnTo>
                <a:lnTo>
                  <a:pt x="39380" y="91019"/>
                </a:lnTo>
                <a:lnTo>
                  <a:pt x="41799" y="88643"/>
                </a:lnTo>
                <a:lnTo>
                  <a:pt x="44005" y="86252"/>
                </a:lnTo>
                <a:lnTo>
                  <a:pt x="48915" y="81505"/>
                </a:lnTo>
                <a:lnTo>
                  <a:pt x="51494" y="80413"/>
                </a:lnTo>
                <a:lnTo>
                  <a:pt x="54873" y="78105"/>
                </a:lnTo>
                <a:lnTo>
                  <a:pt x="51745" y="70246"/>
                </a:lnTo>
                <a:lnTo>
                  <a:pt x="45468" y="65985"/>
                </a:lnTo>
                <a:lnTo>
                  <a:pt x="39493" y="61744"/>
                </a:lnTo>
                <a:lnTo>
                  <a:pt x="435459" y="89627"/>
                </a:lnTo>
                <a:lnTo>
                  <a:pt x="440331" y="91243"/>
                </a:lnTo>
                <a:lnTo>
                  <a:pt x="450033" y="95746"/>
                </a:lnTo>
                <a:lnTo>
                  <a:pt x="474200" y="103813"/>
                </a:lnTo>
                <a:lnTo>
                  <a:pt x="486640" y="108508"/>
                </a:lnTo>
                <a:lnTo>
                  <a:pt x="511391" y="119163"/>
                </a:lnTo>
                <a:lnTo>
                  <a:pt x="523831" y="123859"/>
                </a:lnTo>
                <a:lnTo>
                  <a:pt x="530612" y="126883"/>
                </a:lnTo>
                <a:lnTo>
                  <a:pt x="197069" y="103396"/>
                </a:lnTo>
                <a:lnTo>
                  <a:pt x="196144" y="105877"/>
                </a:lnTo>
                <a:lnTo>
                  <a:pt x="199326" y="109920"/>
                </a:lnTo>
                <a:lnTo>
                  <a:pt x="202349" y="115226"/>
                </a:lnTo>
                <a:lnTo>
                  <a:pt x="260248" y="119303"/>
                </a:lnTo>
                <a:lnTo>
                  <a:pt x="253530" y="121376"/>
                </a:lnTo>
                <a:lnTo>
                  <a:pt x="260234" y="123121"/>
                </a:lnTo>
                <a:lnTo>
                  <a:pt x="263844" y="124649"/>
                </a:lnTo>
                <a:lnTo>
                  <a:pt x="47912" y="109444"/>
                </a:lnTo>
                <a:lnTo>
                  <a:pt x="48202" y="113283"/>
                </a:lnTo>
                <a:close/>
              </a:path>
              <a:path w="949960" h="335914">
                <a:moveTo>
                  <a:pt x="260248" y="119303"/>
                </a:moveTo>
                <a:lnTo>
                  <a:pt x="202349" y="115226"/>
                </a:lnTo>
                <a:lnTo>
                  <a:pt x="210336" y="106876"/>
                </a:lnTo>
                <a:lnTo>
                  <a:pt x="204912" y="105221"/>
                </a:lnTo>
                <a:lnTo>
                  <a:pt x="201053" y="103676"/>
                </a:lnTo>
                <a:lnTo>
                  <a:pt x="530612" y="126883"/>
                </a:lnTo>
                <a:lnTo>
                  <a:pt x="560145" y="137874"/>
                </a:lnTo>
                <a:lnTo>
                  <a:pt x="264059" y="117025"/>
                </a:lnTo>
                <a:lnTo>
                  <a:pt x="260248" y="119303"/>
                </a:lnTo>
                <a:close/>
              </a:path>
              <a:path w="949960" h="335914">
                <a:moveTo>
                  <a:pt x="288243" y="128913"/>
                </a:moveTo>
                <a:lnTo>
                  <a:pt x="271064" y="127703"/>
                </a:lnTo>
                <a:lnTo>
                  <a:pt x="268487" y="118610"/>
                </a:lnTo>
                <a:lnTo>
                  <a:pt x="264059" y="117025"/>
                </a:lnTo>
                <a:lnTo>
                  <a:pt x="560145" y="137874"/>
                </a:lnTo>
                <a:lnTo>
                  <a:pt x="571477" y="142492"/>
                </a:lnTo>
                <a:lnTo>
                  <a:pt x="577790" y="145482"/>
                </a:lnTo>
                <a:lnTo>
                  <a:pt x="292210" y="125373"/>
                </a:lnTo>
                <a:lnTo>
                  <a:pt x="285007" y="126139"/>
                </a:lnTo>
                <a:lnTo>
                  <a:pt x="288243" y="128913"/>
                </a:lnTo>
                <a:close/>
              </a:path>
              <a:path w="949960" h="335914">
                <a:moveTo>
                  <a:pt x="319085" y="138724"/>
                </a:moveTo>
                <a:lnTo>
                  <a:pt x="296137" y="137108"/>
                </a:lnTo>
                <a:lnTo>
                  <a:pt x="295837" y="128175"/>
                </a:lnTo>
                <a:lnTo>
                  <a:pt x="292210" y="125373"/>
                </a:lnTo>
                <a:lnTo>
                  <a:pt x="577790" y="145482"/>
                </a:lnTo>
                <a:lnTo>
                  <a:pt x="587350" y="148702"/>
                </a:lnTo>
                <a:lnTo>
                  <a:pt x="595221" y="151802"/>
                </a:lnTo>
                <a:lnTo>
                  <a:pt x="600053" y="154689"/>
                </a:lnTo>
                <a:lnTo>
                  <a:pt x="319133" y="134908"/>
                </a:lnTo>
                <a:lnTo>
                  <a:pt x="318919" y="136166"/>
                </a:lnTo>
                <a:lnTo>
                  <a:pt x="318705" y="137424"/>
                </a:lnTo>
                <a:lnTo>
                  <a:pt x="319085" y="138724"/>
                </a:lnTo>
                <a:close/>
              </a:path>
              <a:path w="949960" h="335914">
                <a:moveTo>
                  <a:pt x="23881" y="131941"/>
                </a:moveTo>
                <a:lnTo>
                  <a:pt x="16305" y="128861"/>
                </a:lnTo>
                <a:lnTo>
                  <a:pt x="11610" y="128531"/>
                </a:lnTo>
                <a:lnTo>
                  <a:pt x="7290" y="124407"/>
                </a:lnTo>
                <a:lnTo>
                  <a:pt x="3485" y="121593"/>
                </a:lnTo>
                <a:lnTo>
                  <a:pt x="0" y="118801"/>
                </a:lnTo>
                <a:lnTo>
                  <a:pt x="2348" y="116420"/>
                </a:lnTo>
                <a:lnTo>
                  <a:pt x="5727" y="114112"/>
                </a:lnTo>
                <a:lnTo>
                  <a:pt x="9907" y="113133"/>
                </a:lnTo>
                <a:lnTo>
                  <a:pt x="14069" y="110880"/>
                </a:lnTo>
                <a:lnTo>
                  <a:pt x="19582" y="108722"/>
                </a:lnTo>
                <a:lnTo>
                  <a:pt x="21379" y="107575"/>
                </a:lnTo>
                <a:lnTo>
                  <a:pt x="22677" y="108940"/>
                </a:lnTo>
                <a:lnTo>
                  <a:pt x="29612" y="109428"/>
                </a:lnTo>
                <a:lnTo>
                  <a:pt x="43590" y="112959"/>
                </a:lnTo>
                <a:lnTo>
                  <a:pt x="48202" y="113283"/>
                </a:lnTo>
                <a:lnTo>
                  <a:pt x="48480" y="117122"/>
                </a:lnTo>
                <a:lnTo>
                  <a:pt x="53352" y="117465"/>
                </a:lnTo>
                <a:lnTo>
                  <a:pt x="56678" y="118973"/>
                </a:lnTo>
                <a:lnTo>
                  <a:pt x="294914" y="135748"/>
                </a:lnTo>
                <a:lnTo>
                  <a:pt x="296137" y="137108"/>
                </a:lnTo>
                <a:lnTo>
                  <a:pt x="319085" y="138724"/>
                </a:lnTo>
                <a:lnTo>
                  <a:pt x="320394" y="141362"/>
                </a:lnTo>
                <a:lnTo>
                  <a:pt x="328574" y="144484"/>
                </a:lnTo>
                <a:lnTo>
                  <a:pt x="635061" y="166066"/>
                </a:lnTo>
                <a:lnTo>
                  <a:pt x="648653" y="172116"/>
                </a:lnTo>
                <a:lnTo>
                  <a:pt x="215254" y="141597"/>
                </a:lnTo>
                <a:lnTo>
                  <a:pt x="212995" y="142712"/>
                </a:lnTo>
                <a:lnTo>
                  <a:pt x="213553" y="144024"/>
                </a:lnTo>
                <a:lnTo>
                  <a:pt x="32257" y="131258"/>
                </a:lnTo>
                <a:lnTo>
                  <a:pt x="23881" y="131941"/>
                </a:lnTo>
                <a:close/>
              </a:path>
              <a:path w="949960" h="335914">
                <a:moveTo>
                  <a:pt x="271064" y="127703"/>
                </a:moveTo>
                <a:lnTo>
                  <a:pt x="62672" y="113029"/>
                </a:lnTo>
                <a:lnTo>
                  <a:pt x="58067" y="111432"/>
                </a:lnTo>
                <a:lnTo>
                  <a:pt x="47912" y="109444"/>
                </a:lnTo>
                <a:lnTo>
                  <a:pt x="263844" y="124649"/>
                </a:lnTo>
                <a:lnTo>
                  <a:pt x="271064" y="127703"/>
                </a:lnTo>
                <a:close/>
              </a:path>
              <a:path w="949960" h="335914">
                <a:moveTo>
                  <a:pt x="294914" y="135748"/>
                </a:moveTo>
                <a:lnTo>
                  <a:pt x="61551" y="119316"/>
                </a:lnTo>
                <a:lnTo>
                  <a:pt x="63098" y="118152"/>
                </a:lnTo>
                <a:lnTo>
                  <a:pt x="64556" y="118254"/>
                </a:lnTo>
                <a:lnTo>
                  <a:pt x="64023" y="115671"/>
                </a:lnTo>
                <a:lnTo>
                  <a:pt x="63739" y="113104"/>
                </a:lnTo>
                <a:lnTo>
                  <a:pt x="288670" y="128943"/>
                </a:lnTo>
                <a:lnTo>
                  <a:pt x="292030" y="132999"/>
                </a:lnTo>
                <a:lnTo>
                  <a:pt x="294914" y="135748"/>
                </a:lnTo>
                <a:close/>
              </a:path>
              <a:path w="949960" h="335914">
                <a:moveTo>
                  <a:pt x="626560" y="165468"/>
                </a:moveTo>
                <a:lnTo>
                  <a:pt x="328574" y="144484"/>
                </a:lnTo>
                <a:lnTo>
                  <a:pt x="332434" y="140937"/>
                </a:lnTo>
                <a:lnTo>
                  <a:pt x="329108" y="139429"/>
                </a:lnTo>
                <a:lnTo>
                  <a:pt x="326477" y="136698"/>
                </a:lnTo>
                <a:lnTo>
                  <a:pt x="323543" y="135218"/>
                </a:lnTo>
                <a:lnTo>
                  <a:pt x="600053" y="154689"/>
                </a:lnTo>
                <a:lnTo>
                  <a:pt x="610809" y="159266"/>
                </a:lnTo>
                <a:lnTo>
                  <a:pt x="626560" y="165468"/>
                </a:lnTo>
                <a:close/>
              </a:path>
              <a:path w="949960" h="335914">
                <a:moveTo>
                  <a:pt x="229005" y="154024"/>
                </a:moveTo>
                <a:lnTo>
                  <a:pt x="221102" y="153468"/>
                </a:lnTo>
                <a:lnTo>
                  <a:pt x="223735" y="151107"/>
                </a:lnTo>
                <a:lnTo>
                  <a:pt x="218330" y="145633"/>
                </a:lnTo>
                <a:lnTo>
                  <a:pt x="215610" y="141622"/>
                </a:lnTo>
                <a:lnTo>
                  <a:pt x="648653" y="172116"/>
                </a:lnTo>
                <a:lnTo>
                  <a:pt x="649567" y="173453"/>
                </a:lnTo>
                <a:lnTo>
                  <a:pt x="656408" y="176481"/>
                </a:lnTo>
                <a:lnTo>
                  <a:pt x="660301" y="178029"/>
                </a:lnTo>
                <a:lnTo>
                  <a:pt x="225816" y="147434"/>
                </a:lnTo>
                <a:lnTo>
                  <a:pt x="228181" y="151420"/>
                </a:lnTo>
                <a:lnTo>
                  <a:pt x="229005" y="154024"/>
                </a:lnTo>
                <a:close/>
              </a:path>
              <a:path w="949960" h="335914">
                <a:moveTo>
                  <a:pt x="60081" y="140856"/>
                </a:moveTo>
                <a:lnTo>
                  <a:pt x="53165" y="139096"/>
                </a:lnTo>
                <a:lnTo>
                  <a:pt x="39815" y="133063"/>
                </a:lnTo>
                <a:lnTo>
                  <a:pt x="32257" y="131258"/>
                </a:lnTo>
                <a:lnTo>
                  <a:pt x="213553" y="144024"/>
                </a:lnTo>
                <a:lnTo>
                  <a:pt x="215964" y="146740"/>
                </a:lnTo>
                <a:lnTo>
                  <a:pt x="218252" y="149447"/>
                </a:lnTo>
                <a:lnTo>
                  <a:pt x="67681" y="138845"/>
                </a:lnTo>
                <a:lnTo>
                  <a:pt x="60081" y="140856"/>
                </a:lnTo>
                <a:close/>
              </a:path>
              <a:path w="949960" h="335914">
                <a:moveTo>
                  <a:pt x="249893" y="161861"/>
                </a:moveTo>
                <a:lnTo>
                  <a:pt x="244166" y="161457"/>
                </a:lnTo>
                <a:lnTo>
                  <a:pt x="245661" y="159016"/>
                </a:lnTo>
                <a:lnTo>
                  <a:pt x="248222" y="156650"/>
                </a:lnTo>
                <a:lnTo>
                  <a:pt x="248383" y="152842"/>
                </a:lnTo>
                <a:lnTo>
                  <a:pt x="245183" y="150071"/>
                </a:lnTo>
                <a:lnTo>
                  <a:pt x="243084" y="149923"/>
                </a:lnTo>
                <a:lnTo>
                  <a:pt x="238052" y="148295"/>
                </a:lnTo>
                <a:lnTo>
                  <a:pt x="254555" y="149457"/>
                </a:lnTo>
                <a:lnTo>
                  <a:pt x="249893" y="161861"/>
                </a:lnTo>
                <a:close/>
              </a:path>
              <a:path w="949960" h="335914">
                <a:moveTo>
                  <a:pt x="320083" y="180808"/>
                </a:moveTo>
                <a:lnTo>
                  <a:pt x="319193" y="180745"/>
                </a:lnTo>
                <a:lnTo>
                  <a:pt x="314039" y="167651"/>
                </a:lnTo>
                <a:lnTo>
                  <a:pt x="309149" y="166033"/>
                </a:lnTo>
                <a:lnTo>
                  <a:pt x="303991" y="165670"/>
                </a:lnTo>
                <a:lnTo>
                  <a:pt x="294555" y="162459"/>
                </a:lnTo>
                <a:lnTo>
                  <a:pt x="265917" y="156623"/>
                </a:lnTo>
                <a:lnTo>
                  <a:pt x="265206" y="156573"/>
                </a:lnTo>
                <a:lnTo>
                  <a:pt x="264655" y="155261"/>
                </a:lnTo>
                <a:lnTo>
                  <a:pt x="254768" y="149472"/>
                </a:lnTo>
                <a:lnTo>
                  <a:pt x="660301" y="178029"/>
                </a:lnTo>
                <a:lnTo>
                  <a:pt x="663397" y="179520"/>
                </a:lnTo>
                <a:lnTo>
                  <a:pt x="670590" y="183846"/>
                </a:lnTo>
                <a:lnTo>
                  <a:pt x="682114" y="184657"/>
                </a:lnTo>
                <a:lnTo>
                  <a:pt x="702777" y="192478"/>
                </a:lnTo>
                <a:lnTo>
                  <a:pt x="711516" y="195640"/>
                </a:lnTo>
                <a:lnTo>
                  <a:pt x="325456" y="168455"/>
                </a:lnTo>
                <a:lnTo>
                  <a:pt x="325135" y="173525"/>
                </a:lnTo>
                <a:lnTo>
                  <a:pt x="323373" y="177220"/>
                </a:lnTo>
                <a:lnTo>
                  <a:pt x="322875" y="177185"/>
                </a:lnTo>
                <a:lnTo>
                  <a:pt x="321861" y="178387"/>
                </a:lnTo>
                <a:lnTo>
                  <a:pt x="320083" y="180808"/>
                </a:lnTo>
                <a:close/>
              </a:path>
              <a:path w="949960" h="335914">
                <a:moveTo>
                  <a:pt x="287095" y="172119"/>
                </a:moveTo>
                <a:lnTo>
                  <a:pt x="149341" y="162419"/>
                </a:lnTo>
                <a:lnTo>
                  <a:pt x="144557" y="160809"/>
                </a:lnTo>
                <a:lnTo>
                  <a:pt x="139613" y="160461"/>
                </a:lnTo>
                <a:lnTo>
                  <a:pt x="127948" y="157093"/>
                </a:lnTo>
                <a:lnTo>
                  <a:pt x="120941" y="156600"/>
                </a:lnTo>
                <a:lnTo>
                  <a:pt x="107440" y="153103"/>
                </a:lnTo>
                <a:lnTo>
                  <a:pt x="87544" y="146609"/>
                </a:lnTo>
                <a:lnTo>
                  <a:pt x="80982" y="144874"/>
                </a:lnTo>
                <a:lnTo>
                  <a:pt x="68322" y="138890"/>
                </a:lnTo>
                <a:lnTo>
                  <a:pt x="218252" y="149447"/>
                </a:lnTo>
                <a:lnTo>
                  <a:pt x="221102" y="153468"/>
                </a:lnTo>
                <a:lnTo>
                  <a:pt x="229005" y="154024"/>
                </a:lnTo>
                <a:lnTo>
                  <a:pt x="229585" y="155338"/>
                </a:lnTo>
                <a:lnTo>
                  <a:pt x="232270" y="156800"/>
                </a:lnTo>
                <a:lnTo>
                  <a:pt x="233497" y="158160"/>
                </a:lnTo>
                <a:lnTo>
                  <a:pt x="241345" y="158712"/>
                </a:lnTo>
                <a:lnTo>
                  <a:pt x="241914" y="160026"/>
                </a:lnTo>
                <a:lnTo>
                  <a:pt x="243509" y="160138"/>
                </a:lnTo>
                <a:lnTo>
                  <a:pt x="244166" y="161457"/>
                </a:lnTo>
                <a:lnTo>
                  <a:pt x="249822" y="161856"/>
                </a:lnTo>
                <a:lnTo>
                  <a:pt x="252898" y="163345"/>
                </a:lnTo>
                <a:lnTo>
                  <a:pt x="255512" y="164803"/>
                </a:lnTo>
                <a:lnTo>
                  <a:pt x="258393" y="165005"/>
                </a:lnTo>
                <a:lnTo>
                  <a:pt x="287095" y="172119"/>
                </a:lnTo>
                <a:close/>
              </a:path>
              <a:path w="949960" h="335914">
                <a:moveTo>
                  <a:pt x="682114" y="184657"/>
                </a:moveTo>
                <a:lnTo>
                  <a:pt x="672937" y="184011"/>
                </a:lnTo>
                <a:lnTo>
                  <a:pt x="677294" y="183045"/>
                </a:lnTo>
                <a:lnTo>
                  <a:pt x="682114" y="184657"/>
                </a:lnTo>
                <a:close/>
              </a:path>
              <a:path w="949960" h="335914">
                <a:moveTo>
                  <a:pt x="241179" y="158701"/>
                </a:moveTo>
                <a:lnTo>
                  <a:pt x="233497" y="158160"/>
                </a:lnTo>
                <a:lnTo>
                  <a:pt x="237090" y="155866"/>
                </a:lnTo>
                <a:lnTo>
                  <a:pt x="240024" y="154800"/>
                </a:lnTo>
                <a:lnTo>
                  <a:pt x="241179" y="158701"/>
                </a:lnTo>
                <a:close/>
              </a:path>
              <a:path w="949960" h="335914">
                <a:moveTo>
                  <a:pt x="346277" y="189018"/>
                </a:moveTo>
                <a:lnTo>
                  <a:pt x="337171" y="188377"/>
                </a:lnTo>
                <a:lnTo>
                  <a:pt x="339644" y="187278"/>
                </a:lnTo>
                <a:lnTo>
                  <a:pt x="341921" y="182345"/>
                </a:lnTo>
                <a:lnTo>
                  <a:pt x="336232" y="174306"/>
                </a:lnTo>
                <a:lnTo>
                  <a:pt x="331502" y="171427"/>
                </a:lnTo>
                <a:lnTo>
                  <a:pt x="325456" y="168455"/>
                </a:lnTo>
                <a:lnTo>
                  <a:pt x="713746" y="195797"/>
                </a:lnTo>
                <a:lnTo>
                  <a:pt x="724685" y="200386"/>
                </a:lnTo>
                <a:lnTo>
                  <a:pt x="738218" y="203886"/>
                </a:lnTo>
                <a:lnTo>
                  <a:pt x="751742" y="208657"/>
                </a:lnTo>
                <a:lnTo>
                  <a:pt x="765235" y="212154"/>
                </a:lnTo>
                <a:lnTo>
                  <a:pt x="352805" y="183112"/>
                </a:lnTo>
                <a:lnTo>
                  <a:pt x="350635" y="185505"/>
                </a:lnTo>
                <a:lnTo>
                  <a:pt x="348927" y="185385"/>
                </a:lnTo>
                <a:lnTo>
                  <a:pt x="347184" y="187809"/>
                </a:lnTo>
                <a:lnTo>
                  <a:pt x="346277" y="189018"/>
                </a:lnTo>
                <a:close/>
              </a:path>
              <a:path w="949960" h="335914">
                <a:moveTo>
                  <a:pt x="302596" y="201220"/>
                </a:moveTo>
                <a:lnTo>
                  <a:pt x="290397" y="197814"/>
                </a:lnTo>
                <a:lnTo>
                  <a:pt x="283444" y="193505"/>
                </a:lnTo>
                <a:lnTo>
                  <a:pt x="275993" y="191708"/>
                </a:lnTo>
                <a:lnTo>
                  <a:pt x="249638" y="184759"/>
                </a:lnTo>
                <a:lnTo>
                  <a:pt x="204413" y="173936"/>
                </a:lnTo>
                <a:lnTo>
                  <a:pt x="189349" y="171602"/>
                </a:lnTo>
                <a:lnTo>
                  <a:pt x="174367" y="168001"/>
                </a:lnTo>
                <a:lnTo>
                  <a:pt x="159299" y="165666"/>
                </a:lnTo>
                <a:lnTo>
                  <a:pt x="155938" y="164157"/>
                </a:lnTo>
                <a:lnTo>
                  <a:pt x="152755" y="162659"/>
                </a:lnTo>
                <a:lnTo>
                  <a:pt x="295453" y="172708"/>
                </a:lnTo>
                <a:lnTo>
                  <a:pt x="302265" y="171914"/>
                </a:lnTo>
                <a:lnTo>
                  <a:pt x="303252" y="173257"/>
                </a:lnTo>
                <a:lnTo>
                  <a:pt x="306122" y="178552"/>
                </a:lnTo>
                <a:lnTo>
                  <a:pt x="306709" y="179866"/>
                </a:lnTo>
                <a:lnTo>
                  <a:pt x="321815" y="180930"/>
                </a:lnTo>
                <a:lnTo>
                  <a:pt x="326057" y="183775"/>
                </a:lnTo>
                <a:lnTo>
                  <a:pt x="331001" y="186669"/>
                </a:lnTo>
                <a:lnTo>
                  <a:pt x="337171" y="188377"/>
                </a:lnTo>
                <a:lnTo>
                  <a:pt x="346277" y="189018"/>
                </a:lnTo>
                <a:lnTo>
                  <a:pt x="348535" y="190450"/>
                </a:lnTo>
                <a:lnTo>
                  <a:pt x="350864" y="191887"/>
                </a:lnTo>
                <a:lnTo>
                  <a:pt x="796295" y="223253"/>
                </a:lnTo>
                <a:lnTo>
                  <a:pt x="828239" y="233141"/>
                </a:lnTo>
                <a:lnTo>
                  <a:pt x="839302" y="237740"/>
                </a:lnTo>
                <a:lnTo>
                  <a:pt x="307949" y="200324"/>
                </a:lnTo>
                <a:lnTo>
                  <a:pt x="302596" y="201220"/>
                </a:lnTo>
                <a:close/>
              </a:path>
              <a:path w="949960" h="335914">
                <a:moveTo>
                  <a:pt x="794743" y="223144"/>
                </a:moveTo>
                <a:lnTo>
                  <a:pt x="354812" y="192165"/>
                </a:lnTo>
                <a:lnTo>
                  <a:pt x="357196" y="189787"/>
                </a:lnTo>
                <a:lnTo>
                  <a:pt x="358121" y="187306"/>
                </a:lnTo>
                <a:lnTo>
                  <a:pt x="355739" y="184592"/>
                </a:lnTo>
                <a:lnTo>
                  <a:pt x="352805" y="183112"/>
                </a:lnTo>
                <a:lnTo>
                  <a:pt x="765235" y="212154"/>
                </a:lnTo>
                <a:lnTo>
                  <a:pt x="778229" y="218161"/>
                </a:lnTo>
                <a:lnTo>
                  <a:pt x="794743" y="223144"/>
                </a:lnTo>
                <a:close/>
              </a:path>
              <a:path w="949960" h="335914">
                <a:moveTo>
                  <a:pt x="455672" y="245101"/>
                </a:moveTo>
                <a:lnTo>
                  <a:pt x="445798" y="244405"/>
                </a:lnTo>
                <a:lnTo>
                  <a:pt x="436359" y="242468"/>
                </a:lnTo>
                <a:lnTo>
                  <a:pt x="417954" y="236079"/>
                </a:lnTo>
                <a:lnTo>
                  <a:pt x="334402" y="211098"/>
                </a:lnTo>
                <a:lnTo>
                  <a:pt x="318458" y="204883"/>
                </a:lnTo>
                <a:lnTo>
                  <a:pt x="315898" y="202156"/>
                </a:lnTo>
                <a:lnTo>
                  <a:pt x="307949" y="200324"/>
                </a:lnTo>
                <a:lnTo>
                  <a:pt x="839302" y="237740"/>
                </a:lnTo>
                <a:lnTo>
                  <a:pt x="844274" y="240636"/>
                </a:lnTo>
                <a:lnTo>
                  <a:pt x="851494" y="243691"/>
                </a:lnTo>
                <a:lnTo>
                  <a:pt x="854677" y="245188"/>
                </a:lnTo>
                <a:lnTo>
                  <a:pt x="854819" y="247744"/>
                </a:lnTo>
                <a:lnTo>
                  <a:pt x="854089" y="251512"/>
                </a:lnTo>
                <a:lnTo>
                  <a:pt x="858783" y="254389"/>
                </a:lnTo>
                <a:lnTo>
                  <a:pt x="864865" y="257364"/>
                </a:lnTo>
                <a:lnTo>
                  <a:pt x="884396" y="258739"/>
                </a:lnTo>
                <a:lnTo>
                  <a:pt x="885760" y="260108"/>
                </a:lnTo>
                <a:lnTo>
                  <a:pt x="888694" y="261588"/>
                </a:lnTo>
                <a:lnTo>
                  <a:pt x="891824" y="264355"/>
                </a:lnTo>
                <a:lnTo>
                  <a:pt x="894900" y="265844"/>
                </a:lnTo>
                <a:lnTo>
                  <a:pt x="907036" y="273065"/>
                </a:lnTo>
                <a:lnTo>
                  <a:pt x="912462" y="275993"/>
                </a:lnTo>
                <a:lnTo>
                  <a:pt x="456579" y="243891"/>
                </a:lnTo>
                <a:lnTo>
                  <a:pt x="455672" y="245101"/>
                </a:lnTo>
                <a:close/>
              </a:path>
              <a:path w="949960" h="335914">
                <a:moveTo>
                  <a:pt x="884396" y="258739"/>
                </a:moveTo>
                <a:lnTo>
                  <a:pt x="864865" y="257364"/>
                </a:lnTo>
                <a:lnTo>
                  <a:pt x="866732" y="256222"/>
                </a:lnTo>
                <a:lnTo>
                  <a:pt x="872642" y="252819"/>
                </a:lnTo>
                <a:lnTo>
                  <a:pt x="877457" y="253158"/>
                </a:lnTo>
                <a:lnTo>
                  <a:pt x="881666" y="256000"/>
                </a:lnTo>
                <a:lnTo>
                  <a:pt x="884396" y="258739"/>
                </a:lnTo>
                <a:close/>
              </a:path>
              <a:path w="949960" h="335914">
                <a:moveTo>
                  <a:pt x="834474" y="326520"/>
                </a:moveTo>
                <a:lnTo>
                  <a:pt x="811320" y="322343"/>
                </a:lnTo>
                <a:lnTo>
                  <a:pt x="791989" y="319709"/>
                </a:lnTo>
                <a:lnTo>
                  <a:pt x="730458" y="310283"/>
                </a:lnTo>
                <a:lnTo>
                  <a:pt x="722864" y="308475"/>
                </a:lnTo>
                <a:lnTo>
                  <a:pt x="666704" y="299428"/>
                </a:lnTo>
                <a:lnTo>
                  <a:pt x="636746" y="293499"/>
                </a:lnTo>
                <a:lnTo>
                  <a:pt x="626852" y="290256"/>
                </a:lnTo>
                <a:lnTo>
                  <a:pt x="602436" y="284718"/>
                </a:lnTo>
                <a:lnTo>
                  <a:pt x="589823" y="282556"/>
                </a:lnTo>
                <a:lnTo>
                  <a:pt x="577299" y="279128"/>
                </a:lnTo>
                <a:lnTo>
                  <a:pt x="540386" y="270163"/>
                </a:lnTo>
                <a:lnTo>
                  <a:pt x="504984" y="260031"/>
                </a:lnTo>
                <a:lnTo>
                  <a:pt x="496585" y="258167"/>
                </a:lnTo>
                <a:lnTo>
                  <a:pt x="471499" y="251308"/>
                </a:lnTo>
                <a:lnTo>
                  <a:pt x="466999" y="249718"/>
                </a:lnTo>
                <a:lnTo>
                  <a:pt x="462714" y="248143"/>
                </a:lnTo>
                <a:lnTo>
                  <a:pt x="458411" y="245293"/>
                </a:lnTo>
                <a:lnTo>
                  <a:pt x="457486" y="245228"/>
                </a:lnTo>
                <a:lnTo>
                  <a:pt x="456579" y="243891"/>
                </a:lnTo>
                <a:lnTo>
                  <a:pt x="912462" y="275993"/>
                </a:lnTo>
                <a:lnTo>
                  <a:pt x="919226" y="280289"/>
                </a:lnTo>
                <a:lnTo>
                  <a:pt x="926392" y="284613"/>
                </a:lnTo>
                <a:lnTo>
                  <a:pt x="935337" y="286516"/>
                </a:lnTo>
                <a:lnTo>
                  <a:pt x="940208" y="294498"/>
                </a:lnTo>
                <a:lnTo>
                  <a:pt x="942821" y="298501"/>
                </a:lnTo>
                <a:lnTo>
                  <a:pt x="946359" y="302570"/>
                </a:lnTo>
                <a:lnTo>
                  <a:pt x="883867" y="298169"/>
                </a:lnTo>
                <a:lnTo>
                  <a:pt x="874778" y="301349"/>
                </a:lnTo>
                <a:lnTo>
                  <a:pt x="874600" y="301336"/>
                </a:lnTo>
                <a:lnTo>
                  <a:pt x="874369" y="302593"/>
                </a:lnTo>
                <a:lnTo>
                  <a:pt x="874102" y="303847"/>
                </a:lnTo>
                <a:lnTo>
                  <a:pt x="887795" y="307358"/>
                </a:lnTo>
                <a:lnTo>
                  <a:pt x="890821" y="308844"/>
                </a:lnTo>
                <a:lnTo>
                  <a:pt x="823435" y="304099"/>
                </a:lnTo>
                <a:lnTo>
                  <a:pt x="818864" y="305050"/>
                </a:lnTo>
                <a:lnTo>
                  <a:pt x="814044" y="305984"/>
                </a:lnTo>
                <a:lnTo>
                  <a:pt x="819733" y="314023"/>
                </a:lnTo>
                <a:lnTo>
                  <a:pt x="857917" y="316712"/>
                </a:lnTo>
                <a:lnTo>
                  <a:pt x="859266" y="320627"/>
                </a:lnTo>
                <a:lnTo>
                  <a:pt x="859533" y="321918"/>
                </a:lnTo>
                <a:lnTo>
                  <a:pt x="872910" y="322860"/>
                </a:lnTo>
                <a:lnTo>
                  <a:pt x="873386" y="324167"/>
                </a:lnTo>
                <a:lnTo>
                  <a:pt x="877600" y="325737"/>
                </a:lnTo>
                <a:lnTo>
                  <a:pt x="877406" y="326997"/>
                </a:lnTo>
                <a:lnTo>
                  <a:pt x="877212" y="328256"/>
                </a:lnTo>
                <a:lnTo>
                  <a:pt x="838618" y="325538"/>
                </a:lnTo>
                <a:lnTo>
                  <a:pt x="834474" y="326520"/>
                </a:lnTo>
                <a:close/>
              </a:path>
              <a:path w="949960" h="335914">
                <a:moveTo>
                  <a:pt x="949451" y="312972"/>
                </a:moveTo>
                <a:lnTo>
                  <a:pt x="895495" y="309173"/>
                </a:lnTo>
                <a:lnTo>
                  <a:pt x="891975" y="301286"/>
                </a:lnTo>
                <a:lnTo>
                  <a:pt x="883867" y="298169"/>
                </a:lnTo>
                <a:lnTo>
                  <a:pt x="946812" y="302601"/>
                </a:lnTo>
                <a:lnTo>
                  <a:pt x="948581" y="306546"/>
                </a:lnTo>
                <a:lnTo>
                  <a:pt x="949701" y="307898"/>
                </a:lnTo>
                <a:lnTo>
                  <a:pt x="949451" y="312972"/>
                </a:lnTo>
                <a:close/>
              </a:path>
              <a:path w="949960" h="335914">
                <a:moveTo>
                  <a:pt x="857917" y="316712"/>
                </a:moveTo>
                <a:lnTo>
                  <a:pt x="823610" y="314296"/>
                </a:lnTo>
                <a:lnTo>
                  <a:pt x="829410" y="304520"/>
                </a:lnTo>
                <a:lnTo>
                  <a:pt x="843282" y="305496"/>
                </a:lnTo>
                <a:lnTo>
                  <a:pt x="841876" y="306671"/>
                </a:lnTo>
                <a:lnTo>
                  <a:pt x="839582" y="307782"/>
                </a:lnTo>
                <a:lnTo>
                  <a:pt x="847975" y="313466"/>
                </a:lnTo>
                <a:lnTo>
                  <a:pt x="856479" y="314065"/>
                </a:lnTo>
                <a:lnTo>
                  <a:pt x="857917" y="316712"/>
                </a:lnTo>
                <a:close/>
              </a:path>
              <a:path w="949960" h="335914">
                <a:moveTo>
                  <a:pt x="872910" y="322860"/>
                </a:moveTo>
                <a:lnTo>
                  <a:pt x="863160" y="322174"/>
                </a:lnTo>
                <a:lnTo>
                  <a:pt x="864388" y="320987"/>
                </a:lnTo>
                <a:lnTo>
                  <a:pt x="870374" y="317589"/>
                </a:lnTo>
                <a:lnTo>
                  <a:pt x="858948" y="310419"/>
                </a:lnTo>
                <a:lnTo>
                  <a:pt x="851355" y="308611"/>
                </a:lnTo>
                <a:lnTo>
                  <a:pt x="844224" y="306836"/>
                </a:lnTo>
                <a:lnTo>
                  <a:pt x="843282" y="305496"/>
                </a:lnTo>
                <a:lnTo>
                  <a:pt x="934655" y="311931"/>
                </a:lnTo>
                <a:lnTo>
                  <a:pt x="931951" y="314287"/>
                </a:lnTo>
                <a:lnTo>
                  <a:pt x="902643" y="312223"/>
                </a:lnTo>
                <a:lnTo>
                  <a:pt x="905026" y="314937"/>
                </a:lnTo>
                <a:lnTo>
                  <a:pt x="879524" y="313141"/>
                </a:lnTo>
                <a:lnTo>
                  <a:pt x="875448" y="317947"/>
                </a:lnTo>
                <a:lnTo>
                  <a:pt x="870702" y="317612"/>
                </a:lnTo>
                <a:lnTo>
                  <a:pt x="872910" y="322860"/>
                </a:lnTo>
                <a:close/>
              </a:path>
              <a:path w="949960" h="335914">
                <a:moveTo>
                  <a:pt x="942604" y="316310"/>
                </a:moveTo>
                <a:lnTo>
                  <a:pt x="934655" y="311931"/>
                </a:lnTo>
                <a:lnTo>
                  <a:pt x="948793" y="312926"/>
                </a:lnTo>
                <a:lnTo>
                  <a:pt x="948046" y="314147"/>
                </a:lnTo>
                <a:lnTo>
                  <a:pt x="946819" y="315333"/>
                </a:lnTo>
                <a:lnTo>
                  <a:pt x="942604" y="316310"/>
                </a:lnTo>
                <a:close/>
              </a:path>
              <a:path w="949960" h="335914">
                <a:moveTo>
                  <a:pt x="929736" y="321769"/>
                </a:moveTo>
                <a:lnTo>
                  <a:pt x="908510" y="320275"/>
                </a:lnTo>
                <a:lnTo>
                  <a:pt x="913899" y="319381"/>
                </a:lnTo>
                <a:lnTo>
                  <a:pt x="919982" y="314717"/>
                </a:lnTo>
                <a:lnTo>
                  <a:pt x="914078" y="314301"/>
                </a:lnTo>
                <a:lnTo>
                  <a:pt x="909010" y="312671"/>
                </a:lnTo>
                <a:lnTo>
                  <a:pt x="931799" y="314276"/>
                </a:lnTo>
                <a:lnTo>
                  <a:pt x="929736" y="321769"/>
                </a:lnTo>
                <a:close/>
              </a:path>
              <a:path w="949960" h="335914">
                <a:moveTo>
                  <a:pt x="892128" y="335672"/>
                </a:moveTo>
                <a:lnTo>
                  <a:pt x="887166" y="334050"/>
                </a:lnTo>
                <a:lnTo>
                  <a:pt x="880408" y="333574"/>
                </a:lnTo>
                <a:lnTo>
                  <a:pt x="884145" y="328744"/>
                </a:lnTo>
                <a:lnTo>
                  <a:pt x="884608" y="323684"/>
                </a:lnTo>
                <a:lnTo>
                  <a:pt x="882749" y="318461"/>
                </a:lnTo>
                <a:lnTo>
                  <a:pt x="879524" y="313141"/>
                </a:lnTo>
                <a:lnTo>
                  <a:pt x="905026" y="314937"/>
                </a:lnTo>
                <a:lnTo>
                  <a:pt x="908510" y="320275"/>
                </a:lnTo>
                <a:lnTo>
                  <a:pt x="929736" y="321769"/>
                </a:lnTo>
                <a:lnTo>
                  <a:pt x="929341" y="323015"/>
                </a:lnTo>
                <a:lnTo>
                  <a:pt x="908315" y="321534"/>
                </a:lnTo>
                <a:lnTo>
                  <a:pt x="902534" y="322400"/>
                </a:lnTo>
                <a:lnTo>
                  <a:pt x="896078" y="325765"/>
                </a:lnTo>
                <a:lnTo>
                  <a:pt x="897127" y="327112"/>
                </a:lnTo>
                <a:lnTo>
                  <a:pt x="897803" y="327160"/>
                </a:lnTo>
                <a:lnTo>
                  <a:pt x="899936" y="329856"/>
                </a:lnTo>
                <a:lnTo>
                  <a:pt x="904506" y="331451"/>
                </a:lnTo>
                <a:lnTo>
                  <a:pt x="902070" y="332553"/>
                </a:lnTo>
                <a:lnTo>
                  <a:pt x="899615" y="334926"/>
                </a:lnTo>
                <a:lnTo>
                  <a:pt x="892128" y="335672"/>
                </a:lnTo>
                <a:close/>
              </a:path>
              <a:path w="949960" h="335914">
                <a:moveTo>
                  <a:pt x="856479" y="314065"/>
                </a:moveTo>
                <a:lnTo>
                  <a:pt x="847975" y="313466"/>
                </a:lnTo>
                <a:lnTo>
                  <a:pt x="856245" y="312775"/>
                </a:lnTo>
                <a:lnTo>
                  <a:pt x="856479" y="314065"/>
                </a:lnTo>
                <a:close/>
              </a:path>
              <a:path w="949960" h="335914">
                <a:moveTo>
                  <a:pt x="920584" y="327491"/>
                </a:moveTo>
                <a:lnTo>
                  <a:pt x="908315" y="321534"/>
                </a:lnTo>
                <a:lnTo>
                  <a:pt x="929341" y="323015"/>
                </a:lnTo>
                <a:lnTo>
                  <a:pt x="928552" y="325505"/>
                </a:lnTo>
                <a:lnTo>
                  <a:pt x="920584" y="327491"/>
                </a:lnTo>
                <a:close/>
              </a:path>
              <a:path w="949960" h="335914">
                <a:moveTo>
                  <a:pt x="863620" y="334938"/>
                </a:moveTo>
                <a:lnTo>
                  <a:pt x="860811" y="329647"/>
                </a:lnTo>
                <a:lnTo>
                  <a:pt x="848007" y="326200"/>
                </a:lnTo>
                <a:lnTo>
                  <a:pt x="877212" y="328256"/>
                </a:lnTo>
                <a:lnTo>
                  <a:pt x="876941" y="329510"/>
                </a:lnTo>
                <a:lnTo>
                  <a:pt x="875910" y="329437"/>
                </a:lnTo>
                <a:lnTo>
                  <a:pt x="869809" y="332827"/>
                </a:lnTo>
                <a:lnTo>
                  <a:pt x="863620" y="3349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6178" y="4217334"/>
            <a:ext cx="645539" cy="790668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2390471" y="3706477"/>
            <a:ext cx="258445" cy="1021715"/>
          </a:xfrm>
          <a:custGeom>
            <a:avLst/>
            <a:gdLst/>
            <a:ahLst/>
            <a:cxnLst/>
            <a:rect l="l" t="t" r="r" b="b"/>
            <a:pathLst>
              <a:path w="258444" h="1021714">
                <a:moveTo>
                  <a:pt x="106781" y="742111"/>
                </a:moveTo>
                <a:lnTo>
                  <a:pt x="105473" y="737958"/>
                </a:lnTo>
                <a:lnTo>
                  <a:pt x="102158" y="736663"/>
                </a:lnTo>
                <a:lnTo>
                  <a:pt x="100025" y="735012"/>
                </a:lnTo>
                <a:lnTo>
                  <a:pt x="97853" y="736422"/>
                </a:lnTo>
                <a:lnTo>
                  <a:pt x="98856" y="739990"/>
                </a:lnTo>
                <a:lnTo>
                  <a:pt x="100926" y="747102"/>
                </a:lnTo>
                <a:lnTo>
                  <a:pt x="103835" y="747522"/>
                </a:lnTo>
                <a:lnTo>
                  <a:pt x="104724" y="744994"/>
                </a:lnTo>
                <a:lnTo>
                  <a:pt x="106781" y="742111"/>
                </a:lnTo>
                <a:close/>
              </a:path>
              <a:path w="258444" h="1021714">
                <a:moveTo>
                  <a:pt x="258279" y="966889"/>
                </a:moveTo>
                <a:lnTo>
                  <a:pt x="257530" y="964234"/>
                </a:lnTo>
                <a:lnTo>
                  <a:pt x="256921" y="958786"/>
                </a:lnTo>
                <a:lnTo>
                  <a:pt x="256120" y="955344"/>
                </a:lnTo>
                <a:lnTo>
                  <a:pt x="255828" y="951839"/>
                </a:lnTo>
                <a:lnTo>
                  <a:pt x="254520" y="928471"/>
                </a:lnTo>
                <a:lnTo>
                  <a:pt x="252818" y="916940"/>
                </a:lnTo>
                <a:lnTo>
                  <a:pt x="249110" y="905687"/>
                </a:lnTo>
                <a:lnTo>
                  <a:pt x="247370" y="901903"/>
                </a:lnTo>
                <a:lnTo>
                  <a:pt x="245249" y="898093"/>
                </a:lnTo>
                <a:lnTo>
                  <a:pt x="242887" y="884161"/>
                </a:lnTo>
                <a:lnTo>
                  <a:pt x="239903" y="864311"/>
                </a:lnTo>
                <a:lnTo>
                  <a:pt x="238239" y="854417"/>
                </a:lnTo>
                <a:lnTo>
                  <a:pt x="237007" y="847598"/>
                </a:lnTo>
                <a:lnTo>
                  <a:pt x="234759" y="840968"/>
                </a:lnTo>
                <a:lnTo>
                  <a:pt x="231292" y="829259"/>
                </a:lnTo>
                <a:lnTo>
                  <a:pt x="228955" y="824395"/>
                </a:lnTo>
                <a:lnTo>
                  <a:pt x="226771" y="812177"/>
                </a:lnTo>
                <a:lnTo>
                  <a:pt x="228358" y="803998"/>
                </a:lnTo>
                <a:lnTo>
                  <a:pt x="222491" y="792327"/>
                </a:lnTo>
                <a:lnTo>
                  <a:pt x="223913" y="787412"/>
                </a:lnTo>
                <a:lnTo>
                  <a:pt x="222948" y="782320"/>
                </a:lnTo>
                <a:lnTo>
                  <a:pt x="220814" y="772350"/>
                </a:lnTo>
                <a:lnTo>
                  <a:pt x="215988" y="752487"/>
                </a:lnTo>
                <a:lnTo>
                  <a:pt x="213741" y="742518"/>
                </a:lnTo>
                <a:lnTo>
                  <a:pt x="212242" y="735368"/>
                </a:lnTo>
                <a:lnTo>
                  <a:pt x="211302" y="727938"/>
                </a:lnTo>
                <a:lnTo>
                  <a:pt x="211455" y="714959"/>
                </a:lnTo>
                <a:lnTo>
                  <a:pt x="213690" y="709231"/>
                </a:lnTo>
                <a:lnTo>
                  <a:pt x="207213" y="704151"/>
                </a:lnTo>
                <a:lnTo>
                  <a:pt x="207010" y="702614"/>
                </a:lnTo>
                <a:lnTo>
                  <a:pt x="206692" y="701446"/>
                </a:lnTo>
                <a:lnTo>
                  <a:pt x="204673" y="689635"/>
                </a:lnTo>
                <a:lnTo>
                  <a:pt x="203873" y="677659"/>
                </a:lnTo>
                <a:lnTo>
                  <a:pt x="202704" y="665734"/>
                </a:lnTo>
                <a:lnTo>
                  <a:pt x="199593" y="654100"/>
                </a:lnTo>
                <a:lnTo>
                  <a:pt x="199351" y="653478"/>
                </a:lnTo>
                <a:lnTo>
                  <a:pt x="199656" y="652614"/>
                </a:lnTo>
                <a:lnTo>
                  <a:pt x="198666" y="646493"/>
                </a:lnTo>
                <a:lnTo>
                  <a:pt x="197891" y="641096"/>
                </a:lnTo>
                <a:lnTo>
                  <a:pt x="195173" y="628484"/>
                </a:lnTo>
                <a:lnTo>
                  <a:pt x="191300" y="621093"/>
                </a:lnTo>
                <a:lnTo>
                  <a:pt x="191935" y="614057"/>
                </a:lnTo>
                <a:lnTo>
                  <a:pt x="190715" y="602932"/>
                </a:lnTo>
                <a:lnTo>
                  <a:pt x="187274" y="592112"/>
                </a:lnTo>
                <a:lnTo>
                  <a:pt x="185089" y="581215"/>
                </a:lnTo>
                <a:lnTo>
                  <a:pt x="187642" y="569899"/>
                </a:lnTo>
                <a:lnTo>
                  <a:pt x="187820" y="569556"/>
                </a:lnTo>
                <a:lnTo>
                  <a:pt x="187464" y="568960"/>
                </a:lnTo>
                <a:lnTo>
                  <a:pt x="177825" y="526630"/>
                </a:lnTo>
                <a:lnTo>
                  <a:pt x="177787" y="523608"/>
                </a:lnTo>
                <a:lnTo>
                  <a:pt x="176314" y="513575"/>
                </a:lnTo>
                <a:lnTo>
                  <a:pt x="175717" y="506336"/>
                </a:lnTo>
                <a:lnTo>
                  <a:pt x="171983" y="491769"/>
                </a:lnTo>
                <a:lnTo>
                  <a:pt x="166611" y="484339"/>
                </a:lnTo>
                <a:lnTo>
                  <a:pt x="166852" y="476948"/>
                </a:lnTo>
                <a:lnTo>
                  <a:pt x="161645" y="437045"/>
                </a:lnTo>
                <a:lnTo>
                  <a:pt x="160185" y="429387"/>
                </a:lnTo>
                <a:lnTo>
                  <a:pt x="155524" y="389686"/>
                </a:lnTo>
                <a:lnTo>
                  <a:pt x="155321" y="380149"/>
                </a:lnTo>
                <a:lnTo>
                  <a:pt x="154724" y="370713"/>
                </a:lnTo>
                <a:lnTo>
                  <a:pt x="153174" y="361518"/>
                </a:lnTo>
                <a:lnTo>
                  <a:pt x="151536" y="353695"/>
                </a:lnTo>
                <a:lnTo>
                  <a:pt x="150507" y="345986"/>
                </a:lnTo>
                <a:lnTo>
                  <a:pt x="150164" y="338251"/>
                </a:lnTo>
                <a:lnTo>
                  <a:pt x="150533" y="330403"/>
                </a:lnTo>
                <a:lnTo>
                  <a:pt x="150863" y="326859"/>
                </a:lnTo>
                <a:lnTo>
                  <a:pt x="149009" y="323138"/>
                </a:lnTo>
                <a:lnTo>
                  <a:pt x="148590" y="321437"/>
                </a:lnTo>
                <a:lnTo>
                  <a:pt x="148361" y="314579"/>
                </a:lnTo>
                <a:lnTo>
                  <a:pt x="149656" y="308876"/>
                </a:lnTo>
                <a:lnTo>
                  <a:pt x="144145" y="297268"/>
                </a:lnTo>
                <a:lnTo>
                  <a:pt x="145427" y="290703"/>
                </a:lnTo>
                <a:lnTo>
                  <a:pt x="148336" y="280873"/>
                </a:lnTo>
                <a:lnTo>
                  <a:pt x="147853" y="277672"/>
                </a:lnTo>
                <a:lnTo>
                  <a:pt x="146138" y="268579"/>
                </a:lnTo>
                <a:lnTo>
                  <a:pt x="143814" y="262432"/>
                </a:lnTo>
                <a:lnTo>
                  <a:pt x="143332" y="256133"/>
                </a:lnTo>
                <a:lnTo>
                  <a:pt x="142976" y="248437"/>
                </a:lnTo>
                <a:lnTo>
                  <a:pt x="142887" y="232968"/>
                </a:lnTo>
                <a:lnTo>
                  <a:pt x="142608" y="225259"/>
                </a:lnTo>
                <a:lnTo>
                  <a:pt x="141897" y="216712"/>
                </a:lnTo>
                <a:lnTo>
                  <a:pt x="140995" y="208178"/>
                </a:lnTo>
                <a:lnTo>
                  <a:pt x="138074" y="185000"/>
                </a:lnTo>
                <a:lnTo>
                  <a:pt x="136715" y="178930"/>
                </a:lnTo>
                <a:lnTo>
                  <a:pt x="134734" y="167462"/>
                </a:lnTo>
                <a:lnTo>
                  <a:pt x="128003" y="123913"/>
                </a:lnTo>
                <a:lnTo>
                  <a:pt x="124510" y="108597"/>
                </a:lnTo>
                <a:lnTo>
                  <a:pt x="122948" y="100888"/>
                </a:lnTo>
                <a:lnTo>
                  <a:pt x="121259" y="90728"/>
                </a:lnTo>
                <a:lnTo>
                  <a:pt x="118122" y="70358"/>
                </a:lnTo>
                <a:lnTo>
                  <a:pt x="116230" y="60236"/>
                </a:lnTo>
                <a:lnTo>
                  <a:pt x="114579" y="52324"/>
                </a:lnTo>
                <a:lnTo>
                  <a:pt x="110197" y="44958"/>
                </a:lnTo>
                <a:lnTo>
                  <a:pt x="107200" y="28587"/>
                </a:lnTo>
                <a:lnTo>
                  <a:pt x="97663" y="23901"/>
                </a:lnTo>
                <a:lnTo>
                  <a:pt x="99136" y="13639"/>
                </a:lnTo>
                <a:lnTo>
                  <a:pt x="97561" y="12255"/>
                </a:lnTo>
                <a:lnTo>
                  <a:pt x="90106" y="8991"/>
                </a:lnTo>
                <a:lnTo>
                  <a:pt x="83629" y="6388"/>
                </a:lnTo>
                <a:lnTo>
                  <a:pt x="77216" y="3733"/>
                </a:lnTo>
                <a:lnTo>
                  <a:pt x="76250" y="5765"/>
                </a:lnTo>
                <a:lnTo>
                  <a:pt x="72936" y="0"/>
                </a:lnTo>
                <a:lnTo>
                  <a:pt x="68122" y="5448"/>
                </a:lnTo>
                <a:lnTo>
                  <a:pt x="63004" y="10642"/>
                </a:lnTo>
                <a:lnTo>
                  <a:pt x="68554" y="17437"/>
                </a:lnTo>
                <a:lnTo>
                  <a:pt x="72656" y="23241"/>
                </a:lnTo>
                <a:lnTo>
                  <a:pt x="73939" y="27889"/>
                </a:lnTo>
                <a:lnTo>
                  <a:pt x="72263" y="32219"/>
                </a:lnTo>
                <a:lnTo>
                  <a:pt x="67500" y="37084"/>
                </a:lnTo>
                <a:lnTo>
                  <a:pt x="65405" y="33794"/>
                </a:lnTo>
                <a:lnTo>
                  <a:pt x="64033" y="29502"/>
                </a:lnTo>
                <a:lnTo>
                  <a:pt x="55765" y="23583"/>
                </a:lnTo>
                <a:lnTo>
                  <a:pt x="49618" y="20942"/>
                </a:lnTo>
                <a:lnTo>
                  <a:pt x="42062" y="17564"/>
                </a:lnTo>
                <a:lnTo>
                  <a:pt x="39420" y="17983"/>
                </a:lnTo>
                <a:lnTo>
                  <a:pt x="32512" y="21767"/>
                </a:lnTo>
                <a:lnTo>
                  <a:pt x="28638" y="29070"/>
                </a:lnTo>
                <a:lnTo>
                  <a:pt x="20358" y="23266"/>
                </a:lnTo>
                <a:lnTo>
                  <a:pt x="17538" y="24765"/>
                </a:lnTo>
                <a:lnTo>
                  <a:pt x="17284" y="34937"/>
                </a:lnTo>
                <a:lnTo>
                  <a:pt x="11049" y="30645"/>
                </a:lnTo>
                <a:lnTo>
                  <a:pt x="4737" y="29984"/>
                </a:lnTo>
                <a:lnTo>
                  <a:pt x="2895" y="29222"/>
                </a:lnTo>
                <a:lnTo>
                  <a:pt x="1028" y="28702"/>
                </a:lnTo>
                <a:lnTo>
                  <a:pt x="787" y="30073"/>
                </a:lnTo>
                <a:lnTo>
                  <a:pt x="8978" y="37617"/>
                </a:lnTo>
                <a:lnTo>
                  <a:pt x="0" y="40906"/>
                </a:lnTo>
                <a:lnTo>
                  <a:pt x="1905" y="47307"/>
                </a:lnTo>
                <a:lnTo>
                  <a:pt x="3505" y="59550"/>
                </a:lnTo>
                <a:lnTo>
                  <a:pt x="4737" y="65874"/>
                </a:lnTo>
                <a:lnTo>
                  <a:pt x="6375" y="76200"/>
                </a:lnTo>
                <a:lnTo>
                  <a:pt x="5816" y="82638"/>
                </a:lnTo>
                <a:lnTo>
                  <a:pt x="14528" y="86779"/>
                </a:lnTo>
                <a:lnTo>
                  <a:pt x="12293" y="91605"/>
                </a:lnTo>
                <a:lnTo>
                  <a:pt x="12509" y="102793"/>
                </a:lnTo>
                <a:lnTo>
                  <a:pt x="12039" y="109486"/>
                </a:lnTo>
                <a:lnTo>
                  <a:pt x="15405" y="122034"/>
                </a:lnTo>
                <a:lnTo>
                  <a:pt x="16967" y="128473"/>
                </a:lnTo>
                <a:lnTo>
                  <a:pt x="17830" y="135001"/>
                </a:lnTo>
                <a:lnTo>
                  <a:pt x="17487" y="141770"/>
                </a:lnTo>
                <a:lnTo>
                  <a:pt x="17183" y="143459"/>
                </a:lnTo>
                <a:lnTo>
                  <a:pt x="18376" y="145884"/>
                </a:lnTo>
                <a:lnTo>
                  <a:pt x="19672" y="147256"/>
                </a:lnTo>
                <a:lnTo>
                  <a:pt x="23698" y="154139"/>
                </a:lnTo>
                <a:lnTo>
                  <a:pt x="24701" y="161531"/>
                </a:lnTo>
                <a:lnTo>
                  <a:pt x="24345" y="169100"/>
                </a:lnTo>
                <a:lnTo>
                  <a:pt x="24295" y="176491"/>
                </a:lnTo>
                <a:lnTo>
                  <a:pt x="24396" y="183007"/>
                </a:lnTo>
                <a:lnTo>
                  <a:pt x="24117" y="189636"/>
                </a:lnTo>
                <a:lnTo>
                  <a:pt x="24295" y="196278"/>
                </a:lnTo>
                <a:lnTo>
                  <a:pt x="25768" y="202831"/>
                </a:lnTo>
                <a:lnTo>
                  <a:pt x="27355" y="207137"/>
                </a:lnTo>
                <a:lnTo>
                  <a:pt x="28067" y="210781"/>
                </a:lnTo>
                <a:lnTo>
                  <a:pt x="23698" y="215887"/>
                </a:lnTo>
                <a:lnTo>
                  <a:pt x="23685" y="218630"/>
                </a:lnTo>
                <a:lnTo>
                  <a:pt x="26136" y="226517"/>
                </a:lnTo>
                <a:lnTo>
                  <a:pt x="32308" y="244906"/>
                </a:lnTo>
                <a:lnTo>
                  <a:pt x="25222" y="245110"/>
                </a:lnTo>
                <a:lnTo>
                  <a:pt x="27863" y="248640"/>
                </a:lnTo>
                <a:lnTo>
                  <a:pt x="29400" y="251714"/>
                </a:lnTo>
                <a:lnTo>
                  <a:pt x="35560" y="256667"/>
                </a:lnTo>
                <a:lnTo>
                  <a:pt x="36004" y="258406"/>
                </a:lnTo>
                <a:lnTo>
                  <a:pt x="29578" y="261404"/>
                </a:lnTo>
                <a:lnTo>
                  <a:pt x="28384" y="263601"/>
                </a:lnTo>
                <a:lnTo>
                  <a:pt x="31648" y="264960"/>
                </a:lnTo>
                <a:lnTo>
                  <a:pt x="36207" y="265645"/>
                </a:lnTo>
                <a:lnTo>
                  <a:pt x="39903" y="281736"/>
                </a:lnTo>
                <a:lnTo>
                  <a:pt x="38950" y="288683"/>
                </a:lnTo>
                <a:lnTo>
                  <a:pt x="39471" y="294284"/>
                </a:lnTo>
                <a:lnTo>
                  <a:pt x="40474" y="300164"/>
                </a:lnTo>
                <a:lnTo>
                  <a:pt x="39001" y="305181"/>
                </a:lnTo>
                <a:lnTo>
                  <a:pt x="32105" y="308216"/>
                </a:lnTo>
                <a:lnTo>
                  <a:pt x="39027" y="320929"/>
                </a:lnTo>
                <a:lnTo>
                  <a:pt x="42354" y="333502"/>
                </a:lnTo>
                <a:lnTo>
                  <a:pt x="41554" y="345859"/>
                </a:lnTo>
                <a:lnTo>
                  <a:pt x="36080" y="357936"/>
                </a:lnTo>
                <a:lnTo>
                  <a:pt x="38354" y="363613"/>
                </a:lnTo>
                <a:lnTo>
                  <a:pt x="40767" y="368046"/>
                </a:lnTo>
                <a:lnTo>
                  <a:pt x="43802" y="380225"/>
                </a:lnTo>
                <a:lnTo>
                  <a:pt x="44615" y="387934"/>
                </a:lnTo>
                <a:lnTo>
                  <a:pt x="46266" y="395452"/>
                </a:lnTo>
                <a:lnTo>
                  <a:pt x="48056" y="405130"/>
                </a:lnTo>
                <a:lnTo>
                  <a:pt x="48933" y="414807"/>
                </a:lnTo>
                <a:lnTo>
                  <a:pt x="48539" y="424472"/>
                </a:lnTo>
                <a:lnTo>
                  <a:pt x="46507" y="434124"/>
                </a:lnTo>
                <a:lnTo>
                  <a:pt x="44919" y="439394"/>
                </a:lnTo>
                <a:lnTo>
                  <a:pt x="45097" y="443103"/>
                </a:lnTo>
                <a:lnTo>
                  <a:pt x="51409" y="443166"/>
                </a:lnTo>
                <a:lnTo>
                  <a:pt x="52882" y="450202"/>
                </a:lnTo>
                <a:lnTo>
                  <a:pt x="53340" y="456463"/>
                </a:lnTo>
                <a:lnTo>
                  <a:pt x="45415" y="459892"/>
                </a:lnTo>
                <a:lnTo>
                  <a:pt x="55181" y="465213"/>
                </a:lnTo>
                <a:lnTo>
                  <a:pt x="56705" y="467487"/>
                </a:lnTo>
                <a:lnTo>
                  <a:pt x="56807" y="483374"/>
                </a:lnTo>
                <a:lnTo>
                  <a:pt x="56794" y="498208"/>
                </a:lnTo>
                <a:lnTo>
                  <a:pt x="50203" y="501954"/>
                </a:lnTo>
                <a:lnTo>
                  <a:pt x="48628" y="505612"/>
                </a:lnTo>
                <a:lnTo>
                  <a:pt x="49885" y="512076"/>
                </a:lnTo>
                <a:lnTo>
                  <a:pt x="51689" y="521804"/>
                </a:lnTo>
                <a:lnTo>
                  <a:pt x="55143" y="541299"/>
                </a:lnTo>
                <a:lnTo>
                  <a:pt x="57658" y="554012"/>
                </a:lnTo>
                <a:lnTo>
                  <a:pt x="61518" y="559130"/>
                </a:lnTo>
                <a:lnTo>
                  <a:pt x="67411" y="556514"/>
                </a:lnTo>
                <a:lnTo>
                  <a:pt x="68072" y="562406"/>
                </a:lnTo>
                <a:lnTo>
                  <a:pt x="71882" y="564134"/>
                </a:lnTo>
                <a:lnTo>
                  <a:pt x="71666" y="566648"/>
                </a:lnTo>
                <a:lnTo>
                  <a:pt x="71882" y="568159"/>
                </a:lnTo>
                <a:lnTo>
                  <a:pt x="70281" y="568147"/>
                </a:lnTo>
                <a:lnTo>
                  <a:pt x="68313" y="568718"/>
                </a:lnTo>
                <a:lnTo>
                  <a:pt x="65151" y="566788"/>
                </a:lnTo>
                <a:lnTo>
                  <a:pt x="63690" y="564730"/>
                </a:lnTo>
                <a:lnTo>
                  <a:pt x="61696" y="562698"/>
                </a:lnTo>
                <a:lnTo>
                  <a:pt x="60198" y="569683"/>
                </a:lnTo>
                <a:lnTo>
                  <a:pt x="64516" y="579983"/>
                </a:lnTo>
                <a:lnTo>
                  <a:pt x="76212" y="584936"/>
                </a:lnTo>
                <a:lnTo>
                  <a:pt x="79286" y="591451"/>
                </a:lnTo>
                <a:lnTo>
                  <a:pt x="77063" y="601764"/>
                </a:lnTo>
                <a:lnTo>
                  <a:pt x="77482" y="604850"/>
                </a:lnTo>
                <a:lnTo>
                  <a:pt x="77419" y="607377"/>
                </a:lnTo>
                <a:lnTo>
                  <a:pt x="75730" y="610069"/>
                </a:lnTo>
                <a:lnTo>
                  <a:pt x="72110" y="613194"/>
                </a:lnTo>
                <a:lnTo>
                  <a:pt x="73723" y="620826"/>
                </a:lnTo>
                <a:lnTo>
                  <a:pt x="76949" y="625754"/>
                </a:lnTo>
                <a:lnTo>
                  <a:pt x="80048" y="633412"/>
                </a:lnTo>
                <a:lnTo>
                  <a:pt x="81076" y="636181"/>
                </a:lnTo>
                <a:lnTo>
                  <a:pt x="80225" y="647661"/>
                </a:lnTo>
                <a:lnTo>
                  <a:pt x="84709" y="654062"/>
                </a:lnTo>
                <a:lnTo>
                  <a:pt x="92557" y="663867"/>
                </a:lnTo>
                <a:lnTo>
                  <a:pt x="93954" y="668413"/>
                </a:lnTo>
                <a:lnTo>
                  <a:pt x="94894" y="673963"/>
                </a:lnTo>
                <a:lnTo>
                  <a:pt x="91071" y="675830"/>
                </a:lnTo>
                <a:lnTo>
                  <a:pt x="88239" y="679157"/>
                </a:lnTo>
                <a:lnTo>
                  <a:pt x="87426" y="680948"/>
                </a:lnTo>
                <a:lnTo>
                  <a:pt x="86677" y="683031"/>
                </a:lnTo>
                <a:lnTo>
                  <a:pt x="88455" y="684618"/>
                </a:lnTo>
                <a:lnTo>
                  <a:pt x="90309" y="683679"/>
                </a:lnTo>
                <a:lnTo>
                  <a:pt x="93726" y="680897"/>
                </a:lnTo>
                <a:lnTo>
                  <a:pt x="94996" y="679526"/>
                </a:lnTo>
                <a:lnTo>
                  <a:pt x="98298" y="684415"/>
                </a:lnTo>
                <a:lnTo>
                  <a:pt x="99618" y="698677"/>
                </a:lnTo>
                <a:lnTo>
                  <a:pt x="90652" y="706196"/>
                </a:lnTo>
                <a:lnTo>
                  <a:pt x="93497" y="710920"/>
                </a:lnTo>
                <a:lnTo>
                  <a:pt x="95059" y="716229"/>
                </a:lnTo>
                <a:lnTo>
                  <a:pt x="103378" y="713752"/>
                </a:lnTo>
                <a:lnTo>
                  <a:pt x="107543" y="729348"/>
                </a:lnTo>
                <a:lnTo>
                  <a:pt x="116255" y="775131"/>
                </a:lnTo>
                <a:lnTo>
                  <a:pt x="116052" y="775081"/>
                </a:lnTo>
                <a:lnTo>
                  <a:pt x="115874" y="774966"/>
                </a:lnTo>
                <a:lnTo>
                  <a:pt x="106400" y="771982"/>
                </a:lnTo>
                <a:lnTo>
                  <a:pt x="106705" y="775246"/>
                </a:lnTo>
                <a:lnTo>
                  <a:pt x="107048" y="778510"/>
                </a:lnTo>
                <a:lnTo>
                  <a:pt x="107467" y="783132"/>
                </a:lnTo>
                <a:lnTo>
                  <a:pt x="115925" y="775208"/>
                </a:lnTo>
                <a:lnTo>
                  <a:pt x="116395" y="776706"/>
                </a:lnTo>
                <a:lnTo>
                  <a:pt x="117094" y="778497"/>
                </a:lnTo>
                <a:lnTo>
                  <a:pt x="118529" y="786511"/>
                </a:lnTo>
                <a:lnTo>
                  <a:pt x="118389" y="793115"/>
                </a:lnTo>
                <a:lnTo>
                  <a:pt x="124904" y="809066"/>
                </a:lnTo>
                <a:lnTo>
                  <a:pt x="125425" y="808913"/>
                </a:lnTo>
                <a:lnTo>
                  <a:pt x="115366" y="812584"/>
                </a:lnTo>
                <a:lnTo>
                  <a:pt x="115785" y="815860"/>
                </a:lnTo>
                <a:lnTo>
                  <a:pt x="115379" y="819492"/>
                </a:lnTo>
                <a:lnTo>
                  <a:pt x="118757" y="825893"/>
                </a:lnTo>
                <a:lnTo>
                  <a:pt x="117309" y="832231"/>
                </a:lnTo>
                <a:lnTo>
                  <a:pt x="126695" y="832891"/>
                </a:lnTo>
                <a:lnTo>
                  <a:pt x="128930" y="834682"/>
                </a:lnTo>
                <a:lnTo>
                  <a:pt x="131216" y="835736"/>
                </a:lnTo>
                <a:lnTo>
                  <a:pt x="129768" y="837488"/>
                </a:lnTo>
                <a:lnTo>
                  <a:pt x="128117" y="839114"/>
                </a:lnTo>
                <a:lnTo>
                  <a:pt x="125463" y="843267"/>
                </a:lnTo>
                <a:lnTo>
                  <a:pt x="123024" y="846023"/>
                </a:lnTo>
                <a:lnTo>
                  <a:pt x="124485" y="854633"/>
                </a:lnTo>
                <a:lnTo>
                  <a:pt x="126504" y="861034"/>
                </a:lnTo>
                <a:lnTo>
                  <a:pt x="130873" y="874128"/>
                </a:lnTo>
                <a:lnTo>
                  <a:pt x="133654" y="880757"/>
                </a:lnTo>
                <a:lnTo>
                  <a:pt x="143090" y="905370"/>
                </a:lnTo>
                <a:lnTo>
                  <a:pt x="158991" y="941806"/>
                </a:lnTo>
                <a:lnTo>
                  <a:pt x="172796" y="961656"/>
                </a:lnTo>
                <a:lnTo>
                  <a:pt x="178422" y="969340"/>
                </a:lnTo>
                <a:lnTo>
                  <a:pt x="189992" y="981722"/>
                </a:lnTo>
                <a:lnTo>
                  <a:pt x="195338" y="991565"/>
                </a:lnTo>
                <a:lnTo>
                  <a:pt x="199809" y="993025"/>
                </a:lnTo>
                <a:lnTo>
                  <a:pt x="211289" y="987894"/>
                </a:lnTo>
                <a:lnTo>
                  <a:pt x="216662" y="985202"/>
                </a:lnTo>
                <a:lnTo>
                  <a:pt x="223520" y="990879"/>
                </a:lnTo>
                <a:lnTo>
                  <a:pt x="226148" y="989177"/>
                </a:lnTo>
                <a:lnTo>
                  <a:pt x="228854" y="988199"/>
                </a:lnTo>
                <a:lnTo>
                  <a:pt x="229590" y="991920"/>
                </a:lnTo>
                <a:lnTo>
                  <a:pt x="230174" y="995311"/>
                </a:lnTo>
                <a:lnTo>
                  <a:pt x="231432" y="1000810"/>
                </a:lnTo>
                <a:lnTo>
                  <a:pt x="231546" y="1003833"/>
                </a:lnTo>
                <a:lnTo>
                  <a:pt x="237197" y="1007757"/>
                </a:lnTo>
                <a:lnTo>
                  <a:pt x="238785" y="1011148"/>
                </a:lnTo>
                <a:lnTo>
                  <a:pt x="238391" y="1017841"/>
                </a:lnTo>
                <a:lnTo>
                  <a:pt x="241350" y="1019911"/>
                </a:lnTo>
                <a:lnTo>
                  <a:pt x="243878" y="1021537"/>
                </a:lnTo>
                <a:lnTo>
                  <a:pt x="246646" y="1020279"/>
                </a:lnTo>
                <a:lnTo>
                  <a:pt x="248602" y="1012444"/>
                </a:lnTo>
                <a:lnTo>
                  <a:pt x="251675" y="1005255"/>
                </a:lnTo>
                <a:lnTo>
                  <a:pt x="251091" y="998410"/>
                </a:lnTo>
                <a:lnTo>
                  <a:pt x="250659" y="990320"/>
                </a:lnTo>
                <a:lnTo>
                  <a:pt x="251155" y="982560"/>
                </a:lnTo>
                <a:lnTo>
                  <a:pt x="253187" y="975156"/>
                </a:lnTo>
                <a:lnTo>
                  <a:pt x="257327" y="968095"/>
                </a:lnTo>
                <a:lnTo>
                  <a:pt x="258279" y="9668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10775" y="6742676"/>
            <a:ext cx="1638894" cy="33086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06564" y="4189318"/>
            <a:ext cx="831591" cy="50476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rcRect l="-87" t="-1500" r="34279"/>
          <a:stretch>
            <a:fillRect/>
          </a:stretch>
        </p:blipFill>
        <p:spPr>
          <a:xfrm>
            <a:off x="9174604" y="258662"/>
            <a:ext cx="5965834" cy="3251259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4012849" y="7631028"/>
            <a:ext cx="1884680" cy="1885950"/>
          </a:xfrm>
          <a:custGeom>
            <a:avLst/>
            <a:gdLst/>
            <a:ahLst/>
            <a:cxnLst/>
            <a:rect l="l" t="t" r="r" b="b"/>
            <a:pathLst>
              <a:path w="1884680" h="1885950">
                <a:moveTo>
                  <a:pt x="222250" y="1545424"/>
                </a:moveTo>
                <a:lnTo>
                  <a:pt x="220078" y="1540357"/>
                </a:lnTo>
                <a:lnTo>
                  <a:pt x="217055" y="1535861"/>
                </a:lnTo>
                <a:lnTo>
                  <a:pt x="213182" y="1531950"/>
                </a:lnTo>
                <a:lnTo>
                  <a:pt x="222250" y="1545424"/>
                </a:lnTo>
                <a:close/>
              </a:path>
              <a:path w="1884680" h="1885950">
                <a:moveTo>
                  <a:pt x="284314" y="1617789"/>
                </a:moveTo>
                <a:lnTo>
                  <a:pt x="278688" y="1611998"/>
                </a:lnTo>
                <a:lnTo>
                  <a:pt x="274447" y="1607870"/>
                </a:lnTo>
                <a:lnTo>
                  <a:pt x="278485" y="1612214"/>
                </a:lnTo>
                <a:lnTo>
                  <a:pt x="284314" y="1617789"/>
                </a:lnTo>
                <a:close/>
              </a:path>
              <a:path w="1884680" h="1885950">
                <a:moveTo>
                  <a:pt x="1022845" y="1878622"/>
                </a:moveTo>
                <a:lnTo>
                  <a:pt x="1016876" y="1879041"/>
                </a:lnTo>
                <a:lnTo>
                  <a:pt x="1010932" y="1879777"/>
                </a:lnTo>
                <a:lnTo>
                  <a:pt x="1005027" y="1880819"/>
                </a:lnTo>
                <a:lnTo>
                  <a:pt x="1011008" y="1880400"/>
                </a:lnTo>
                <a:lnTo>
                  <a:pt x="1016952" y="1879688"/>
                </a:lnTo>
                <a:lnTo>
                  <a:pt x="1022845" y="1878622"/>
                </a:lnTo>
                <a:close/>
              </a:path>
              <a:path w="1884680" h="1885950">
                <a:moveTo>
                  <a:pt x="1858784" y="1174775"/>
                </a:moveTo>
                <a:lnTo>
                  <a:pt x="1858479" y="1174775"/>
                </a:lnTo>
                <a:lnTo>
                  <a:pt x="1858479" y="1176185"/>
                </a:lnTo>
                <a:lnTo>
                  <a:pt x="1858784" y="1174775"/>
                </a:lnTo>
                <a:close/>
              </a:path>
              <a:path w="1884680" h="1885950">
                <a:moveTo>
                  <a:pt x="1858937" y="1175880"/>
                </a:moveTo>
                <a:lnTo>
                  <a:pt x="1857451" y="1181696"/>
                </a:lnTo>
                <a:lnTo>
                  <a:pt x="1854428" y="1190053"/>
                </a:lnTo>
                <a:lnTo>
                  <a:pt x="1851317" y="1198867"/>
                </a:lnTo>
                <a:lnTo>
                  <a:pt x="1849564" y="1206106"/>
                </a:lnTo>
                <a:lnTo>
                  <a:pt x="1852447" y="1198714"/>
                </a:lnTo>
                <a:lnTo>
                  <a:pt x="1854974" y="1191209"/>
                </a:lnTo>
                <a:lnTo>
                  <a:pt x="1857133" y="1183601"/>
                </a:lnTo>
                <a:lnTo>
                  <a:pt x="1858937" y="1175880"/>
                </a:lnTo>
                <a:close/>
              </a:path>
              <a:path w="1884680" h="1885950">
                <a:moveTo>
                  <a:pt x="1865515" y="767486"/>
                </a:moveTo>
                <a:lnTo>
                  <a:pt x="1865198" y="765441"/>
                </a:lnTo>
                <a:lnTo>
                  <a:pt x="1865198" y="766546"/>
                </a:lnTo>
                <a:lnTo>
                  <a:pt x="1865515" y="767486"/>
                </a:lnTo>
                <a:close/>
              </a:path>
              <a:path w="1884680" h="1885950">
                <a:moveTo>
                  <a:pt x="1865972" y="1144384"/>
                </a:moveTo>
                <a:lnTo>
                  <a:pt x="1864410" y="1151432"/>
                </a:lnTo>
                <a:lnTo>
                  <a:pt x="1865198" y="1148308"/>
                </a:lnTo>
                <a:lnTo>
                  <a:pt x="1865668" y="1146111"/>
                </a:lnTo>
                <a:lnTo>
                  <a:pt x="1865972" y="1144384"/>
                </a:lnTo>
                <a:close/>
              </a:path>
              <a:path w="1884680" h="1885950">
                <a:moveTo>
                  <a:pt x="1867700" y="1137970"/>
                </a:moveTo>
                <a:lnTo>
                  <a:pt x="1867230" y="1138491"/>
                </a:lnTo>
                <a:lnTo>
                  <a:pt x="1867230" y="1136535"/>
                </a:lnTo>
                <a:lnTo>
                  <a:pt x="1866607" y="1137653"/>
                </a:lnTo>
                <a:lnTo>
                  <a:pt x="1866912" y="1138834"/>
                </a:lnTo>
                <a:lnTo>
                  <a:pt x="1865972" y="1139850"/>
                </a:lnTo>
                <a:lnTo>
                  <a:pt x="1866303" y="1141361"/>
                </a:lnTo>
                <a:lnTo>
                  <a:pt x="1866303" y="1142847"/>
                </a:lnTo>
                <a:lnTo>
                  <a:pt x="1867166" y="1139799"/>
                </a:lnTo>
                <a:lnTo>
                  <a:pt x="1867230" y="1140002"/>
                </a:lnTo>
                <a:lnTo>
                  <a:pt x="1867230" y="1139621"/>
                </a:lnTo>
                <a:lnTo>
                  <a:pt x="1867700" y="1137970"/>
                </a:lnTo>
                <a:close/>
              </a:path>
              <a:path w="1884680" h="1885950">
                <a:moveTo>
                  <a:pt x="1868170" y="1132636"/>
                </a:moveTo>
                <a:lnTo>
                  <a:pt x="1867230" y="1134833"/>
                </a:lnTo>
                <a:lnTo>
                  <a:pt x="1867230" y="1136535"/>
                </a:lnTo>
                <a:lnTo>
                  <a:pt x="1868004" y="1135151"/>
                </a:lnTo>
                <a:lnTo>
                  <a:pt x="1868030" y="1134833"/>
                </a:lnTo>
                <a:lnTo>
                  <a:pt x="1868170" y="1132636"/>
                </a:lnTo>
                <a:close/>
              </a:path>
              <a:path w="1884680" h="1885950">
                <a:moveTo>
                  <a:pt x="1879739" y="1059319"/>
                </a:moveTo>
                <a:lnTo>
                  <a:pt x="1879600" y="1060792"/>
                </a:lnTo>
                <a:lnTo>
                  <a:pt x="1879600" y="1062253"/>
                </a:lnTo>
                <a:lnTo>
                  <a:pt x="1879739" y="1063713"/>
                </a:lnTo>
                <a:lnTo>
                  <a:pt x="1879739" y="1059319"/>
                </a:lnTo>
                <a:close/>
              </a:path>
              <a:path w="1884680" h="1885950">
                <a:moveTo>
                  <a:pt x="1879739" y="1004023"/>
                </a:moveTo>
                <a:lnTo>
                  <a:pt x="1878736" y="988479"/>
                </a:lnTo>
                <a:lnTo>
                  <a:pt x="1877783" y="1014717"/>
                </a:lnTo>
                <a:lnTo>
                  <a:pt x="1875980" y="1025334"/>
                </a:lnTo>
                <a:lnTo>
                  <a:pt x="1879015" y="1041361"/>
                </a:lnTo>
                <a:lnTo>
                  <a:pt x="1879092" y="1033297"/>
                </a:lnTo>
                <a:lnTo>
                  <a:pt x="1878558" y="1015923"/>
                </a:lnTo>
                <a:lnTo>
                  <a:pt x="1879739" y="1004023"/>
                </a:lnTo>
                <a:close/>
              </a:path>
              <a:path w="1884680" h="1885950">
                <a:moveTo>
                  <a:pt x="1880285" y="1052537"/>
                </a:moveTo>
                <a:lnTo>
                  <a:pt x="1880044" y="1049451"/>
                </a:lnTo>
                <a:lnTo>
                  <a:pt x="1880044" y="1058697"/>
                </a:lnTo>
                <a:lnTo>
                  <a:pt x="1880285" y="1055611"/>
                </a:lnTo>
                <a:lnTo>
                  <a:pt x="1880285" y="1052537"/>
                </a:lnTo>
                <a:close/>
              </a:path>
              <a:path w="1884680" h="1885950">
                <a:moveTo>
                  <a:pt x="1881771" y="967841"/>
                </a:moveTo>
                <a:lnTo>
                  <a:pt x="1880298" y="966685"/>
                </a:lnTo>
                <a:lnTo>
                  <a:pt x="1879955" y="971029"/>
                </a:lnTo>
                <a:lnTo>
                  <a:pt x="1880514" y="977112"/>
                </a:lnTo>
                <a:lnTo>
                  <a:pt x="1881771" y="981151"/>
                </a:lnTo>
                <a:lnTo>
                  <a:pt x="1881771" y="967841"/>
                </a:lnTo>
                <a:close/>
              </a:path>
              <a:path w="1884680" h="1885950">
                <a:moveTo>
                  <a:pt x="1884299" y="932916"/>
                </a:moveTo>
                <a:lnTo>
                  <a:pt x="1881606" y="907516"/>
                </a:lnTo>
                <a:lnTo>
                  <a:pt x="1883435" y="907516"/>
                </a:lnTo>
                <a:lnTo>
                  <a:pt x="1883791" y="920216"/>
                </a:lnTo>
                <a:lnTo>
                  <a:pt x="1883879" y="907516"/>
                </a:lnTo>
                <a:lnTo>
                  <a:pt x="1881784" y="882116"/>
                </a:lnTo>
                <a:lnTo>
                  <a:pt x="1879841" y="869416"/>
                </a:lnTo>
                <a:lnTo>
                  <a:pt x="1880209" y="856716"/>
                </a:lnTo>
                <a:lnTo>
                  <a:pt x="1874774" y="818616"/>
                </a:lnTo>
                <a:lnTo>
                  <a:pt x="1865922" y="775754"/>
                </a:lnTo>
                <a:lnTo>
                  <a:pt x="1865922" y="927100"/>
                </a:lnTo>
                <a:lnTo>
                  <a:pt x="1865020" y="976896"/>
                </a:lnTo>
                <a:lnTo>
                  <a:pt x="1861756" y="1014183"/>
                </a:lnTo>
                <a:lnTo>
                  <a:pt x="1860346" y="1014183"/>
                </a:lnTo>
                <a:lnTo>
                  <a:pt x="1853895" y="1044765"/>
                </a:lnTo>
                <a:lnTo>
                  <a:pt x="1847151" y="1060564"/>
                </a:lnTo>
                <a:lnTo>
                  <a:pt x="1843506" y="1089977"/>
                </a:lnTo>
                <a:lnTo>
                  <a:pt x="1842985" y="1092200"/>
                </a:lnTo>
                <a:lnTo>
                  <a:pt x="1833346" y="1130300"/>
                </a:lnTo>
                <a:lnTo>
                  <a:pt x="1823085" y="1168400"/>
                </a:lnTo>
                <a:lnTo>
                  <a:pt x="1812213" y="1206500"/>
                </a:lnTo>
                <a:lnTo>
                  <a:pt x="1800745" y="1244600"/>
                </a:lnTo>
                <a:lnTo>
                  <a:pt x="1790700" y="1268183"/>
                </a:lnTo>
                <a:lnTo>
                  <a:pt x="1780857" y="1298486"/>
                </a:lnTo>
                <a:lnTo>
                  <a:pt x="1780755" y="1298714"/>
                </a:lnTo>
                <a:lnTo>
                  <a:pt x="1776107" y="1308100"/>
                </a:lnTo>
                <a:lnTo>
                  <a:pt x="1773948" y="1314348"/>
                </a:lnTo>
                <a:lnTo>
                  <a:pt x="1768957" y="1324686"/>
                </a:lnTo>
                <a:lnTo>
                  <a:pt x="1765388" y="1331683"/>
                </a:lnTo>
                <a:lnTo>
                  <a:pt x="1764868" y="1333131"/>
                </a:lnTo>
                <a:lnTo>
                  <a:pt x="1752028" y="1359725"/>
                </a:lnTo>
                <a:lnTo>
                  <a:pt x="1727606" y="1403731"/>
                </a:lnTo>
                <a:lnTo>
                  <a:pt x="1704060" y="1439151"/>
                </a:lnTo>
                <a:lnTo>
                  <a:pt x="1683067" y="1462239"/>
                </a:lnTo>
                <a:lnTo>
                  <a:pt x="1682457" y="1463433"/>
                </a:lnTo>
                <a:lnTo>
                  <a:pt x="1682457" y="1487614"/>
                </a:lnTo>
                <a:lnTo>
                  <a:pt x="1676666" y="1496783"/>
                </a:lnTo>
                <a:lnTo>
                  <a:pt x="1660156" y="1522183"/>
                </a:lnTo>
                <a:lnTo>
                  <a:pt x="1643202" y="1547583"/>
                </a:lnTo>
                <a:lnTo>
                  <a:pt x="1627974" y="1569808"/>
                </a:lnTo>
                <a:lnTo>
                  <a:pt x="1634832" y="1563357"/>
                </a:lnTo>
                <a:lnTo>
                  <a:pt x="1626768" y="1572768"/>
                </a:lnTo>
                <a:lnTo>
                  <a:pt x="1624355" y="1575041"/>
                </a:lnTo>
                <a:lnTo>
                  <a:pt x="1625803" y="1572983"/>
                </a:lnTo>
                <a:lnTo>
                  <a:pt x="1627974" y="1569808"/>
                </a:lnTo>
                <a:lnTo>
                  <a:pt x="1583093" y="1611083"/>
                </a:lnTo>
                <a:lnTo>
                  <a:pt x="1554022" y="1636483"/>
                </a:lnTo>
                <a:lnTo>
                  <a:pt x="1523974" y="1661883"/>
                </a:lnTo>
                <a:lnTo>
                  <a:pt x="1493024" y="1687283"/>
                </a:lnTo>
                <a:lnTo>
                  <a:pt x="1465389" y="1698320"/>
                </a:lnTo>
                <a:lnTo>
                  <a:pt x="1489519" y="1680057"/>
                </a:lnTo>
                <a:lnTo>
                  <a:pt x="1526755" y="1649349"/>
                </a:lnTo>
                <a:lnTo>
                  <a:pt x="1563827" y="1616163"/>
                </a:lnTo>
                <a:lnTo>
                  <a:pt x="1600339" y="1580642"/>
                </a:lnTo>
                <a:lnTo>
                  <a:pt x="1635937" y="1542935"/>
                </a:lnTo>
                <a:lnTo>
                  <a:pt x="1670253" y="1503172"/>
                </a:lnTo>
                <a:lnTo>
                  <a:pt x="1682457" y="1487614"/>
                </a:lnTo>
                <a:lnTo>
                  <a:pt x="1682457" y="1463433"/>
                </a:lnTo>
                <a:lnTo>
                  <a:pt x="1667840" y="1491792"/>
                </a:lnTo>
                <a:lnTo>
                  <a:pt x="1649095" y="1521015"/>
                </a:lnTo>
                <a:lnTo>
                  <a:pt x="1601762" y="1577936"/>
                </a:lnTo>
                <a:lnTo>
                  <a:pt x="1573555" y="1605394"/>
                </a:lnTo>
                <a:lnTo>
                  <a:pt x="1542567" y="1632000"/>
                </a:lnTo>
                <a:lnTo>
                  <a:pt x="1508988" y="1657642"/>
                </a:lnTo>
                <a:lnTo>
                  <a:pt x="1472984" y="1682191"/>
                </a:lnTo>
                <a:lnTo>
                  <a:pt x="1437386" y="1703933"/>
                </a:lnTo>
                <a:lnTo>
                  <a:pt x="1437386" y="1718551"/>
                </a:lnTo>
                <a:lnTo>
                  <a:pt x="1428610" y="1725383"/>
                </a:lnTo>
                <a:lnTo>
                  <a:pt x="1426171" y="1726311"/>
                </a:lnTo>
                <a:lnTo>
                  <a:pt x="1437386" y="1718551"/>
                </a:lnTo>
                <a:lnTo>
                  <a:pt x="1437386" y="1703933"/>
                </a:lnTo>
                <a:lnTo>
                  <a:pt x="1394498" y="1727517"/>
                </a:lnTo>
                <a:lnTo>
                  <a:pt x="1352372" y="1748053"/>
                </a:lnTo>
                <a:lnTo>
                  <a:pt x="1308582" y="1766989"/>
                </a:lnTo>
                <a:lnTo>
                  <a:pt x="1263307" y="1784210"/>
                </a:lnTo>
                <a:lnTo>
                  <a:pt x="1216723" y="1799590"/>
                </a:lnTo>
                <a:lnTo>
                  <a:pt x="1187831" y="1807718"/>
                </a:lnTo>
                <a:lnTo>
                  <a:pt x="1187831" y="1826983"/>
                </a:lnTo>
                <a:lnTo>
                  <a:pt x="1182700" y="1828800"/>
                </a:lnTo>
                <a:lnTo>
                  <a:pt x="1180325" y="1828800"/>
                </a:lnTo>
                <a:lnTo>
                  <a:pt x="1182712" y="1827517"/>
                </a:lnTo>
                <a:lnTo>
                  <a:pt x="1184440" y="1826983"/>
                </a:lnTo>
                <a:lnTo>
                  <a:pt x="1187831" y="1826983"/>
                </a:lnTo>
                <a:lnTo>
                  <a:pt x="1187831" y="1807718"/>
                </a:lnTo>
                <a:lnTo>
                  <a:pt x="1169035" y="1813001"/>
                </a:lnTo>
                <a:lnTo>
                  <a:pt x="1120419" y="1824329"/>
                </a:lnTo>
                <a:lnTo>
                  <a:pt x="1071054" y="1833435"/>
                </a:lnTo>
                <a:lnTo>
                  <a:pt x="1024877" y="1839683"/>
                </a:lnTo>
                <a:lnTo>
                  <a:pt x="968794" y="1839683"/>
                </a:lnTo>
                <a:lnTo>
                  <a:pt x="944689" y="1826983"/>
                </a:lnTo>
                <a:lnTo>
                  <a:pt x="896531" y="1826983"/>
                </a:lnTo>
                <a:lnTo>
                  <a:pt x="872490" y="1814283"/>
                </a:lnTo>
                <a:lnTo>
                  <a:pt x="824585" y="1814283"/>
                </a:lnTo>
                <a:lnTo>
                  <a:pt x="776986" y="1788883"/>
                </a:lnTo>
                <a:lnTo>
                  <a:pt x="753325" y="1788883"/>
                </a:lnTo>
                <a:lnTo>
                  <a:pt x="729792" y="1776183"/>
                </a:lnTo>
                <a:lnTo>
                  <a:pt x="706386" y="1776183"/>
                </a:lnTo>
                <a:lnTo>
                  <a:pt x="660044" y="1750783"/>
                </a:lnTo>
                <a:lnTo>
                  <a:pt x="569544" y="1699983"/>
                </a:lnTo>
                <a:lnTo>
                  <a:pt x="504037" y="1661883"/>
                </a:lnTo>
                <a:lnTo>
                  <a:pt x="461708" y="1636483"/>
                </a:lnTo>
                <a:lnTo>
                  <a:pt x="420573" y="1611083"/>
                </a:lnTo>
                <a:lnTo>
                  <a:pt x="380746" y="1572983"/>
                </a:lnTo>
                <a:lnTo>
                  <a:pt x="361365" y="1560283"/>
                </a:lnTo>
                <a:lnTo>
                  <a:pt x="342341" y="1547583"/>
                </a:lnTo>
                <a:lnTo>
                  <a:pt x="323710" y="1522183"/>
                </a:lnTo>
                <a:lnTo>
                  <a:pt x="305473" y="1509483"/>
                </a:lnTo>
                <a:lnTo>
                  <a:pt x="287655" y="1484083"/>
                </a:lnTo>
                <a:lnTo>
                  <a:pt x="270256" y="1471383"/>
                </a:lnTo>
                <a:lnTo>
                  <a:pt x="253301" y="1458683"/>
                </a:lnTo>
                <a:lnTo>
                  <a:pt x="236791" y="1433283"/>
                </a:lnTo>
                <a:lnTo>
                  <a:pt x="220751" y="1420583"/>
                </a:lnTo>
                <a:lnTo>
                  <a:pt x="205460" y="1395628"/>
                </a:lnTo>
                <a:lnTo>
                  <a:pt x="205460" y="1496212"/>
                </a:lnTo>
                <a:lnTo>
                  <a:pt x="201028" y="1491716"/>
                </a:lnTo>
                <a:lnTo>
                  <a:pt x="189674" y="1473492"/>
                </a:lnTo>
                <a:lnTo>
                  <a:pt x="195834" y="1480451"/>
                </a:lnTo>
                <a:lnTo>
                  <a:pt x="199047" y="1485900"/>
                </a:lnTo>
                <a:lnTo>
                  <a:pt x="205460" y="1496212"/>
                </a:lnTo>
                <a:lnTo>
                  <a:pt x="205460" y="1395628"/>
                </a:lnTo>
                <a:lnTo>
                  <a:pt x="205193" y="1395183"/>
                </a:lnTo>
                <a:lnTo>
                  <a:pt x="190131" y="1369783"/>
                </a:lnTo>
                <a:lnTo>
                  <a:pt x="175577" y="1357083"/>
                </a:lnTo>
                <a:lnTo>
                  <a:pt x="161544" y="1331683"/>
                </a:lnTo>
                <a:lnTo>
                  <a:pt x="148056" y="1318983"/>
                </a:lnTo>
                <a:lnTo>
                  <a:pt x="135115" y="1293583"/>
                </a:lnTo>
                <a:lnTo>
                  <a:pt x="122732" y="1268183"/>
                </a:lnTo>
                <a:lnTo>
                  <a:pt x="110934" y="1255483"/>
                </a:lnTo>
                <a:lnTo>
                  <a:pt x="89128" y="1204683"/>
                </a:lnTo>
                <a:lnTo>
                  <a:pt x="78511" y="1165110"/>
                </a:lnTo>
                <a:lnTo>
                  <a:pt x="69545" y="1121651"/>
                </a:lnTo>
                <a:lnTo>
                  <a:pt x="62433" y="1077772"/>
                </a:lnTo>
                <a:lnTo>
                  <a:pt x="57188" y="1033564"/>
                </a:lnTo>
                <a:lnTo>
                  <a:pt x="53848" y="989126"/>
                </a:lnTo>
                <a:lnTo>
                  <a:pt x="52412" y="944587"/>
                </a:lnTo>
                <a:lnTo>
                  <a:pt x="52933" y="900036"/>
                </a:lnTo>
                <a:lnTo>
                  <a:pt x="55397" y="855599"/>
                </a:lnTo>
                <a:lnTo>
                  <a:pt x="59842" y="811352"/>
                </a:lnTo>
                <a:lnTo>
                  <a:pt x="66294" y="767435"/>
                </a:lnTo>
                <a:lnTo>
                  <a:pt x="74777" y="723925"/>
                </a:lnTo>
                <a:lnTo>
                  <a:pt x="85293" y="680961"/>
                </a:lnTo>
                <a:lnTo>
                  <a:pt x="97891" y="638619"/>
                </a:lnTo>
                <a:lnTo>
                  <a:pt x="112560" y="597027"/>
                </a:lnTo>
                <a:lnTo>
                  <a:pt x="129349" y="556272"/>
                </a:lnTo>
                <a:lnTo>
                  <a:pt x="148272" y="516483"/>
                </a:lnTo>
                <a:lnTo>
                  <a:pt x="169341" y="477761"/>
                </a:lnTo>
                <a:lnTo>
                  <a:pt x="192595" y="440194"/>
                </a:lnTo>
                <a:lnTo>
                  <a:pt x="218033" y="403910"/>
                </a:lnTo>
                <a:lnTo>
                  <a:pt x="245694" y="369011"/>
                </a:lnTo>
                <a:lnTo>
                  <a:pt x="275602" y="335597"/>
                </a:lnTo>
                <a:lnTo>
                  <a:pt x="307759" y="303784"/>
                </a:lnTo>
                <a:lnTo>
                  <a:pt x="341566" y="269633"/>
                </a:lnTo>
                <a:lnTo>
                  <a:pt x="370039" y="243763"/>
                </a:lnTo>
                <a:lnTo>
                  <a:pt x="375399" y="241300"/>
                </a:lnTo>
                <a:lnTo>
                  <a:pt x="389166" y="229184"/>
                </a:lnTo>
                <a:lnTo>
                  <a:pt x="383120" y="232498"/>
                </a:lnTo>
                <a:lnTo>
                  <a:pt x="389902" y="226961"/>
                </a:lnTo>
                <a:lnTo>
                  <a:pt x="390220" y="226783"/>
                </a:lnTo>
                <a:lnTo>
                  <a:pt x="394500" y="224485"/>
                </a:lnTo>
                <a:lnTo>
                  <a:pt x="389166" y="229184"/>
                </a:lnTo>
                <a:lnTo>
                  <a:pt x="413880" y="215900"/>
                </a:lnTo>
                <a:lnTo>
                  <a:pt x="462508" y="190500"/>
                </a:lnTo>
                <a:lnTo>
                  <a:pt x="512737" y="165100"/>
                </a:lnTo>
                <a:lnTo>
                  <a:pt x="564388" y="139700"/>
                </a:lnTo>
                <a:lnTo>
                  <a:pt x="644118" y="101600"/>
                </a:lnTo>
                <a:lnTo>
                  <a:pt x="671207" y="101600"/>
                </a:lnTo>
                <a:lnTo>
                  <a:pt x="726008" y="76200"/>
                </a:lnTo>
                <a:lnTo>
                  <a:pt x="753681" y="76200"/>
                </a:lnTo>
                <a:lnTo>
                  <a:pt x="781507" y="63500"/>
                </a:lnTo>
                <a:lnTo>
                  <a:pt x="809447" y="63500"/>
                </a:lnTo>
                <a:lnTo>
                  <a:pt x="813447" y="61683"/>
                </a:lnTo>
                <a:lnTo>
                  <a:pt x="837501" y="61683"/>
                </a:lnTo>
                <a:lnTo>
                  <a:pt x="861606" y="50800"/>
                </a:lnTo>
                <a:lnTo>
                  <a:pt x="922045" y="50800"/>
                </a:lnTo>
                <a:lnTo>
                  <a:pt x="926084" y="48983"/>
                </a:lnTo>
                <a:lnTo>
                  <a:pt x="950290" y="48983"/>
                </a:lnTo>
                <a:lnTo>
                  <a:pt x="974483" y="38100"/>
                </a:lnTo>
                <a:lnTo>
                  <a:pt x="1024978" y="38100"/>
                </a:lnTo>
                <a:lnTo>
                  <a:pt x="1057529" y="41821"/>
                </a:lnTo>
                <a:lnTo>
                  <a:pt x="1084605" y="46151"/>
                </a:lnTo>
                <a:lnTo>
                  <a:pt x="1090879" y="48983"/>
                </a:lnTo>
                <a:lnTo>
                  <a:pt x="1101585" y="48983"/>
                </a:lnTo>
                <a:lnTo>
                  <a:pt x="1139215" y="56680"/>
                </a:lnTo>
                <a:lnTo>
                  <a:pt x="1179436" y="66738"/>
                </a:lnTo>
                <a:lnTo>
                  <a:pt x="1219149" y="78498"/>
                </a:lnTo>
                <a:lnTo>
                  <a:pt x="1258277" y="91922"/>
                </a:lnTo>
                <a:lnTo>
                  <a:pt x="1296733" y="106997"/>
                </a:lnTo>
                <a:lnTo>
                  <a:pt x="1334465" y="123659"/>
                </a:lnTo>
                <a:lnTo>
                  <a:pt x="1371371" y="141871"/>
                </a:lnTo>
                <a:lnTo>
                  <a:pt x="1407401" y="161620"/>
                </a:lnTo>
                <a:lnTo>
                  <a:pt x="1442478" y="182854"/>
                </a:lnTo>
                <a:lnTo>
                  <a:pt x="1487284" y="214083"/>
                </a:lnTo>
                <a:lnTo>
                  <a:pt x="1520342" y="239483"/>
                </a:lnTo>
                <a:lnTo>
                  <a:pt x="1552130" y="264769"/>
                </a:lnTo>
                <a:lnTo>
                  <a:pt x="1600809" y="310057"/>
                </a:lnTo>
                <a:lnTo>
                  <a:pt x="1628546" y="339458"/>
                </a:lnTo>
                <a:lnTo>
                  <a:pt x="1640801" y="353783"/>
                </a:lnTo>
                <a:lnTo>
                  <a:pt x="1640941" y="353923"/>
                </a:lnTo>
                <a:lnTo>
                  <a:pt x="1679524" y="401916"/>
                </a:lnTo>
                <a:lnTo>
                  <a:pt x="1702600" y="434898"/>
                </a:lnTo>
                <a:lnTo>
                  <a:pt x="1723974" y="469011"/>
                </a:lnTo>
                <a:lnTo>
                  <a:pt x="1743570" y="504215"/>
                </a:lnTo>
                <a:lnTo>
                  <a:pt x="1761312" y="540461"/>
                </a:lnTo>
                <a:lnTo>
                  <a:pt x="1777123" y="577723"/>
                </a:lnTo>
                <a:lnTo>
                  <a:pt x="1790928" y="615975"/>
                </a:lnTo>
                <a:lnTo>
                  <a:pt x="1802663" y="655154"/>
                </a:lnTo>
                <a:lnTo>
                  <a:pt x="1816455" y="686168"/>
                </a:lnTo>
                <a:lnTo>
                  <a:pt x="1827872" y="723493"/>
                </a:lnTo>
                <a:lnTo>
                  <a:pt x="1837118" y="764222"/>
                </a:lnTo>
                <a:lnTo>
                  <a:pt x="1844395" y="805421"/>
                </a:lnTo>
                <a:lnTo>
                  <a:pt x="1849920" y="844181"/>
                </a:lnTo>
                <a:lnTo>
                  <a:pt x="1857959" y="916533"/>
                </a:lnTo>
                <a:lnTo>
                  <a:pt x="1858492" y="916266"/>
                </a:lnTo>
                <a:lnTo>
                  <a:pt x="1857540" y="861631"/>
                </a:lnTo>
                <a:lnTo>
                  <a:pt x="1851037" y="810209"/>
                </a:lnTo>
                <a:lnTo>
                  <a:pt x="1841334" y="758609"/>
                </a:lnTo>
                <a:lnTo>
                  <a:pt x="1828634" y="707174"/>
                </a:lnTo>
                <a:lnTo>
                  <a:pt x="1813115" y="656234"/>
                </a:lnTo>
                <a:lnTo>
                  <a:pt x="1794992" y="606107"/>
                </a:lnTo>
                <a:lnTo>
                  <a:pt x="1774456" y="557123"/>
                </a:lnTo>
                <a:lnTo>
                  <a:pt x="1751711" y="509625"/>
                </a:lnTo>
                <a:lnTo>
                  <a:pt x="1730730" y="470890"/>
                </a:lnTo>
                <a:lnTo>
                  <a:pt x="1737931" y="479056"/>
                </a:lnTo>
                <a:lnTo>
                  <a:pt x="1760562" y="520700"/>
                </a:lnTo>
                <a:lnTo>
                  <a:pt x="1779511" y="558800"/>
                </a:lnTo>
                <a:lnTo>
                  <a:pt x="1796745" y="596900"/>
                </a:lnTo>
                <a:lnTo>
                  <a:pt x="1812226" y="635000"/>
                </a:lnTo>
                <a:lnTo>
                  <a:pt x="1825891" y="673100"/>
                </a:lnTo>
                <a:lnTo>
                  <a:pt x="1837651" y="723900"/>
                </a:lnTo>
                <a:lnTo>
                  <a:pt x="1847469" y="762000"/>
                </a:lnTo>
                <a:lnTo>
                  <a:pt x="1855266" y="800100"/>
                </a:lnTo>
                <a:lnTo>
                  <a:pt x="1860981" y="850900"/>
                </a:lnTo>
                <a:lnTo>
                  <a:pt x="1864563" y="889000"/>
                </a:lnTo>
                <a:lnTo>
                  <a:pt x="1865922" y="927100"/>
                </a:lnTo>
                <a:lnTo>
                  <a:pt x="1865922" y="775754"/>
                </a:lnTo>
                <a:lnTo>
                  <a:pt x="1864283" y="767816"/>
                </a:lnTo>
                <a:lnTo>
                  <a:pt x="1850034" y="704316"/>
                </a:lnTo>
                <a:lnTo>
                  <a:pt x="1844941" y="688835"/>
                </a:lnTo>
                <a:lnTo>
                  <a:pt x="1838413" y="658583"/>
                </a:lnTo>
                <a:lnTo>
                  <a:pt x="1829231" y="620483"/>
                </a:lnTo>
                <a:lnTo>
                  <a:pt x="1819135" y="595083"/>
                </a:lnTo>
                <a:lnTo>
                  <a:pt x="1808137" y="556983"/>
                </a:lnTo>
                <a:lnTo>
                  <a:pt x="1796275" y="531583"/>
                </a:lnTo>
                <a:lnTo>
                  <a:pt x="1783549" y="506183"/>
                </a:lnTo>
                <a:lnTo>
                  <a:pt x="1781606" y="502551"/>
                </a:lnTo>
                <a:lnTo>
                  <a:pt x="1769999" y="469900"/>
                </a:lnTo>
                <a:lnTo>
                  <a:pt x="1757680" y="448132"/>
                </a:lnTo>
                <a:lnTo>
                  <a:pt x="1755635" y="442683"/>
                </a:lnTo>
                <a:lnTo>
                  <a:pt x="1740496" y="417283"/>
                </a:lnTo>
                <a:lnTo>
                  <a:pt x="1724596" y="391883"/>
                </a:lnTo>
                <a:lnTo>
                  <a:pt x="1707959" y="366483"/>
                </a:lnTo>
                <a:lnTo>
                  <a:pt x="1705470" y="364667"/>
                </a:lnTo>
                <a:lnTo>
                  <a:pt x="1690611" y="342900"/>
                </a:lnTo>
                <a:lnTo>
                  <a:pt x="1675142" y="332016"/>
                </a:lnTo>
                <a:lnTo>
                  <a:pt x="1672564" y="328383"/>
                </a:lnTo>
                <a:lnTo>
                  <a:pt x="1653844" y="302983"/>
                </a:lnTo>
                <a:lnTo>
                  <a:pt x="1634490" y="277583"/>
                </a:lnTo>
                <a:lnTo>
                  <a:pt x="1614500" y="264883"/>
                </a:lnTo>
                <a:lnTo>
                  <a:pt x="1593913" y="239483"/>
                </a:lnTo>
                <a:lnTo>
                  <a:pt x="1572742" y="226783"/>
                </a:lnTo>
                <a:lnTo>
                  <a:pt x="1569631" y="224967"/>
                </a:lnTo>
                <a:lnTo>
                  <a:pt x="1551025" y="203200"/>
                </a:lnTo>
                <a:lnTo>
                  <a:pt x="1531937" y="192316"/>
                </a:lnTo>
                <a:lnTo>
                  <a:pt x="1528762" y="188683"/>
                </a:lnTo>
                <a:lnTo>
                  <a:pt x="1506004" y="175983"/>
                </a:lnTo>
                <a:lnTo>
                  <a:pt x="1482750" y="163283"/>
                </a:lnTo>
                <a:lnTo>
                  <a:pt x="1434858" y="137883"/>
                </a:lnTo>
                <a:lnTo>
                  <a:pt x="1385303" y="112483"/>
                </a:lnTo>
                <a:lnTo>
                  <a:pt x="1376197" y="107962"/>
                </a:lnTo>
                <a:lnTo>
                  <a:pt x="1375321" y="107416"/>
                </a:lnTo>
                <a:lnTo>
                  <a:pt x="1365338" y="101498"/>
                </a:lnTo>
                <a:lnTo>
                  <a:pt x="1360068" y="94716"/>
                </a:lnTo>
                <a:lnTo>
                  <a:pt x="1359611" y="94716"/>
                </a:lnTo>
                <a:lnTo>
                  <a:pt x="1362798" y="99999"/>
                </a:lnTo>
                <a:lnTo>
                  <a:pt x="1332395" y="82016"/>
                </a:lnTo>
                <a:lnTo>
                  <a:pt x="1313319" y="76631"/>
                </a:lnTo>
                <a:lnTo>
                  <a:pt x="1313319" y="103746"/>
                </a:lnTo>
                <a:lnTo>
                  <a:pt x="1303032" y="98958"/>
                </a:lnTo>
                <a:lnTo>
                  <a:pt x="1295336" y="95783"/>
                </a:lnTo>
                <a:lnTo>
                  <a:pt x="1307452" y="99783"/>
                </a:lnTo>
                <a:lnTo>
                  <a:pt x="1313319" y="103746"/>
                </a:lnTo>
                <a:lnTo>
                  <a:pt x="1313319" y="76631"/>
                </a:lnTo>
                <a:lnTo>
                  <a:pt x="1287716" y="69380"/>
                </a:lnTo>
                <a:lnTo>
                  <a:pt x="1279093" y="63500"/>
                </a:lnTo>
                <a:lnTo>
                  <a:pt x="1276477" y="62636"/>
                </a:lnTo>
                <a:lnTo>
                  <a:pt x="1276477" y="74383"/>
                </a:lnTo>
                <a:lnTo>
                  <a:pt x="1255268" y="74383"/>
                </a:lnTo>
                <a:lnTo>
                  <a:pt x="1232217" y="63500"/>
                </a:lnTo>
                <a:lnTo>
                  <a:pt x="1238643" y="63500"/>
                </a:lnTo>
                <a:lnTo>
                  <a:pt x="1276477" y="74383"/>
                </a:lnTo>
                <a:lnTo>
                  <a:pt x="1276477" y="62636"/>
                </a:lnTo>
                <a:lnTo>
                  <a:pt x="1202588" y="38100"/>
                </a:lnTo>
                <a:lnTo>
                  <a:pt x="1084414" y="0"/>
                </a:lnTo>
                <a:lnTo>
                  <a:pt x="842060" y="0"/>
                </a:lnTo>
                <a:lnTo>
                  <a:pt x="823582" y="5816"/>
                </a:lnTo>
                <a:lnTo>
                  <a:pt x="794410" y="5816"/>
                </a:lnTo>
                <a:lnTo>
                  <a:pt x="684428" y="32448"/>
                </a:lnTo>
                <a:lnTo>
                  <a:pt x="684428" y="48996"/>
                </a:lnTo>
                <a:lnTo>
                  <a:pt x="681596" y="50800"/>
                </a:lnTo>
                <a:lnTo>
                  <a:pt x="657390" y="58610"/>
                </a:lnTo>
                <a:lnTo>
                  <a:pt x="660463" y="56616"/>
                </a:lnTo>
                <a:lnTo>
                  <a:pt x="684428" y="48996"/>
                </a:lnTo>
                <a:lnTo>
                  <a:pt x="684428" y="32448"/>
                </a:lnTo>
                <a:lnTo>
                  <a:pt x="637006" y="43916"/>
                </a:lnTo>
                <a:lnTo>
                  <a:pt x="559485" y="69316"/>
                </a:lnTo>
                <a:lnTo>
                  <a:pt x="521792" y="94716"/>
                </a:lnTo>
                <a:lnTo>
                  <a:pt x="499198" y="102489"/>
                </a:lnTo>
                <a:lnTo>
                  <a:pt x="499198" y="150037"/>
                </a:lnTo>
                <a:lnTo>
                  <a:pt x="498475" y="150583"/>
                </a:lnTo>
                <a:lnTo>
                  <a:pt x="497776" y="150863"/>
                </a:lnTo>
                <a:lnTo>
                  <a:pt x="499198" y="150037"/>
                </a:lnTo>
                <a:lnTo>
                  <a:pt x="499198" y="102489"/>
                </a:lnTo>
                <a:lnTo>
                  <a:pt x="484873" y="107416"/>
                </a:lnTo>
                <a:lnTo>
                  <a:pt x="448818" y="132816"/>
                </a:lnTo>
                <a:lnTo>
                  <a:pt x="439712" y="139407"/>
                </a:lnTo>
                <a:lnTo>
                  <a:pt x="439712" y="170141"/>
                </a:lnTo>
                <a:lnTo>
                  <a:pt x="436333" y="172402"/>
                </a:lnTo>
                <a:lnTo>
                  <a:pt x="403453" y="196710"/>
                </a:lnTo>
                <a:lnTo>
                  <a:pt x="371538" y="222707"/>
                </a:lnTo>
                <a:lnTo>
                  <a:pt x="340626" y="250367"/>
                </a:lnTo>
                <a:lnTo>
                  <a:pt x="321602" y="269036"/>
                </a:lnTo>
                <a:lnTo>
                  <a:pt x="339153" y="247116"/>
                </a:lnTo>
                <a:lnTo>
                  <a:pt x="370865" y="221716"/>
                </a:lnTo>
                <a:lnTo>
                  <a:pt x="403682" y="196316"/>
                </a:lnTo>
                <a:lnTo>
                  <a:pt x="437578" y="170916"/>
                </a:lnTo>
                <a:lnTo>
                  <a:pt x="439712" y="170141"/>
                </a:lnTo>
                <a:lnTo>
                  <a:pt x="439712" y="139407"/>
                </a:lnTo>
                <a:lnTo>
                  <a:pt x="413677" y="158216"/>
                </a:lnTo>
                <a:lnTo>
                  <a:pt x="379539" y="183616"/>
                </a:lnTo>
                <a:lnTo>
                  <a:pt x="346443" y="209016"/>
                </a:lnTo>
                <a:lnTo>
                  <a:pt x="314477" y="247116"/>
                </a:lnTo>
                <a:lnTo>
                  <a:pt x="283679" y="272516"/>
                </a:lnTo>
                <a:lnTo>
                  <a:pt x="275805" y="282676"/>
                </a:lnTo>
                <a:lnTo>
                  <a:pt x="275805" y="317906"/>
                </a:lnTo>
                <a:lnTo>
                  <a:pt x="272554" y="321741"/>
                </a:lnTo>
                <a:lnTo>
                  <a:pt x="262699" y="327850"/>
                </a:lnTo>
                <a:lnTo>
                  <a:pt x="266369" y="323748"/>
                </a:lnTo>
                <a:lnTo>
                  <a:pt x="261543" y="326745"/>
                </a:lnTo>
                <a:lnTo>
                  <a:pt x="273011" y="316344"/>
                </a:lnTo>
                <a:lnTo>
                  <a:pt x="266369" y="323748"/>
                </a:lnTo>
                <a:lnTo>
                  <a:pt x="275805" y="317906"/>
                </a:lnTo>
                <a:lnTo>
                  <a:pt x="275805" y="282676"/>
                </a:lnTo>
                <a:lnTo>
                  <a:pt x="256819" y="307187"/>
                </a:lnTo>
                <a:lnTo>
                  <a:pt x="256819" y="331025"/>
                </a:lnTo>
                <a:lnTo>
                  <a:pt x="244983" y="346125"/>
                </a:lnTo>
                <a:lnTo>
                  <a:pt x="244983" y="347929"/>
                </a:lnTo>
                <a:lnTo>
                  <a:pt x="238975" y="355600"/>
                </a:lnTo>
                <a:lnTo>
                  <a:pt x="237769" y="356400"/>
                </a:lnTo>
                <a:lnTo>
                  <a:pt x="244983" y="347929"/>
                </a:lnTo>
                <a:lnTo>
                  <a:pt x="244983" y="346125"/>
                </a:lnTo>
                <a:lnTo>
                  <a:pt x="238975" y="353783"/>
                </a:lnTo>
                <a:lnTo>
                  <a:pt x="238760" y="353923"/>
                </a:lnTo>
                <a:lnTo>
                  <a:pt x="251307" y="336016"/>
                </a:lnTo>
                <a:lnTo>
                  <a:pt x="256819" y="331025"/>
                </a:lnTo>
                <a:lnTo>
                  <a:pt x="256819" y="307187"/>
                </a:lnTo>
                <a:lnTo>
                  <a:pt x="254152" y="310616"/>
                </a:lnTo>
                <a:lnTo>
                  <a:pt x="225933" y="336016"/>
                </a:lnTo>
                <a:lnTo>
                  <a:pt x="224218" y="338455"/>
                </a:lnTo>
                <a:lnTo>
                  <a:pt x="224218" y="382625"/>
                </a:lnTo>
                <a:lnTo>
                  <a:pt x="202819" y="413004"/>
                </a:lnTo>
                <a:lnTo>
                  <a:pt x="178955" y="450278"/>
                </a:lnTo>
                <a:lnTo>
                  <a:pt x="156438" y="489102"/>
                </a:lnTo>
                <a:lnTo>
                  <a:pt x="135318" y="529437"/>
                </a:lnTo>
                <a:lnTo>
                  <a:pt x="115633" y="571284"/>
                </a:lnTo>
                <a:lnTo>
                  <a:pt x="97447" y="614629"/>
                </a:lnTo>
                <a:lnTo>
                  <a:pt x="80797" y="659434"/>
                </a:lnTo>
                <a:lnTo>
                  <a:pt x="65735" y="705688"/>
                </a:lnTo>
                <a:lnTo>
                  <a:pt x="42227" y="788555"/>
                </a:lnTo>
                <a:lnTo>
                  <a:pt x="28270" y="860717"/>
                </a:lnTo>
                <a:lnTo>
                  <a:pt x="22326" y="934745"/>
                </a:lnTo>
                <a:lnTo>
                  <a:pt x="22275" y="972273"/>
                </a:lnTo>
                <a:lnTo>
                  <a:pt x="23850" y="1004455"/>
                </a:lnTo>
                <a:lnTo>
                  <a:pt x="23329" y="1001483"/>
                </a:lnTo>
                <a:lnTo>
                  <a:pt x="21209" y="987234"/>
                </a:lnTo>
                <a:lnTo>
                  <a:pt x="20256" y="971016"/>
                </a:lnTo>
                <a:lnTo>
                  <a:pt x="20345" y="958316"/>
                </a:lnTo>
                <a:lnTo>
                  <a:pt x="20434" y="945616"/>
                </a:lnTo>
                <a:lnTo>
                  <a:pt x="20523" y="932916"/>
                </a:lnTo>
                <a:lnTo>
                  <a:pt x="20612" y="920216"/>
                </a:lnTo>
                <a:lnTo>
                  <a:pt x="23088" y="882116"/>
                </a:lnTo>
                <a:lnTo>
                  <a:pt x="27635" y="844016"/>
                </a:lnTo>
                <a:lnTo>
                  <a:pt x="34201" y="793216"/>
                </a:lnTo>
                <a:lnTo>
                  <a:pt x="42735" y="755116"/>
                </a:lnTo>
                <a:lnTo>
                  <a:pt x="49631" y="729919"/>
                </a:lnTo>
                <a:lnTo>
                  <a:pt x="49771" y="730681"/>
                </a:lnTo>
                <a:lnTo>
                  <a:pt x="49809" y="736663"/>
                </a:lnTo>
                <a:lnTo>
                  <a:pt x="50660" y="739178"/>
                </a:lnTo>
                <a:lnTo>
                  <a:pt x="53555" y="731291"/>
                </a:lnTo>
                <a:lnTo>
                  <a:pt x="51650" y="733628"/>
                </a:lnTo>
                <a:lnTo>
                  <a:pt x="52324" y="726325"/>
                </a:lnTo>
                <a:lnTo>
                  <a:pt x="52565" y="720725"/>
                </a:lnTo>
                <a:lnTo>
                  <a:pt x="51447" y="723277"/>
                </a:lnTo>
                <a:lnTo>
                  <a:pt x="53174" y="717016"/>
                </a:lnTo>
                <a:lnTo>
                  <a:pt x="65481" y="666216"/>
                </a:lnTo>
                <a:lnTo>
                  <a:pt x="79603" y="628116"/>
                </a:lnTo>
                <a:lnTo>
                  <a:pt x="95478" y="590016"/>
                </a:lnTo>
                <a:lnTo>
                  <a:pt x="113055" y="551916"/>
                </a:lnTo>
                <a:lnTo>
                  <a:pt x="132270" y="513816"/>
                </a:lnTo>
                <a:lnTo>
                  <a:pt x="153098" y="475716"/>
                </a:lnTo>
                <a:lnTo>
                  <a:pt x="175463" y="437616"/>
                </a:lnTo>
                <a:lnTo>
                  <a:pt x="199326" y="412216"/>
                </a:lnTo>
                <a:lnTo>
                  <a:pt x="215392" y="388023"/>
                </a:lnTo>
                <a:lnTo>
                  <a:pt x="224218" y="382625"/>
                </a:lnTo>
                <a:lnTo>
                  <a:pt x="224218" y="338455"/>
                </a:lnTo>
                <a:lnTo>
                  <a:pt x="199097" y="374116"/>
                </a:lnTo>
                <a:lnTo>
                  <a:pt x="173723" y="412216"/>
                </a:lnTo>
                <a:lnTo>
                  <a:pt x="149847" y="450316"/>
                </a:lnTo>
                <a:lnTo>
                  <a:pt x="128473" y="486854"/>
                </a:lnTo>
                <a:lnTo>
                  <a:pt x="118465" y="495300"/>
                </a:lnTo>
                <a:lnTo>
                  <a:pt x="106248" y="517067"/>
                </a:lnTo>
                <a:lnTo>
                  <a:pt x="104216" y="518883"/>
                </a:lnTo>
                <a:lnTo>
                  <a:pt x="90779" y="544283"/>
                </a:lnTo>
                <a:lnTo>
                  <a:pt x="88607" y="548665"/>
                </a:lnTo>
                <a:lnTo>
                  <a:pt x="88607" y="575652"/>
                </a:lnTo>
                <a:lnTo>
                  <a:pt x="87998" y="577316"/>
                </a:lnTo>
                <a:lnTo>
                  <a:pt x="70840" y="615416"/>
                </a:lnTo>
                <a:lnTo>
                  <a:pt x="55537" y="653516"/>
                </a:lnTo>
                <a:lnTo>
                  <a:pt x="42138" y="704316"/>
                </a:lnTo>
                <a:lnTo>
                  <a:pt x="30721" y="742416"/>
                </a:lnTo>
                <a:lnTo>
                  <a:pt x="21336" y="793216"/>
                </a:lnTo>
                <a:lnTo>
                  <a:pt x="14071" y="831316"/>
                </a:lnTo>
                <a:lnTo>
                  <a:pt x="13284" y="839076"/>
                </a:lnTo>
                <a:lnTo>
                  <a:pt x="17957" y="785583"/>
                </a:lnTo>
                <a:lnTo>
                  <a:pt x="25984" y="747483"/>
                </a:lnTo>
                <a:lnTo>
                  <a:pt x="31343" y="722083"/>
                </a:lnTo>
                <a:lnTo>
                  <a:pt x="44818" y="671283"/>
                </a:lnTo>
                <a:lnTo>
                  <a:pt x="59499" y="627659"/>
                </a:lnTo>
                <a:lnTo>
                  <a:pt x="78270" y="596900"/>
                </a:lnTo>
                <a:lnTo>
                  <a:pt x="88607" y="575652"/>
                </a:lnTo>
                <a:lnTo>
                  <a:pt x="88607" y="548665"/>
                </a:lnTo>
                <a:lnTo>
                  <a:pt x="78168" y="569683"/>
                </a:lnTo>
                <a:lnTo>
                  <a:pt x="55524" y="620483"/>
                </a:lnTo>
                <a:lnTo>
                  <a:pt x="36499" y="671283"/>
                </a:lnTo>
                <a:lnTo>
                  <a:pt x="21247" y="722083"/>
                </a:lnTo>
                <a:lnTo>
                  <a:pt x="20358" y="727532"/>
                </a:lnTo>
                <a:lnTo>
                  <a:pt x="15087" y="749300"/>
                </a:lnTo>
                <a:lnTo>
                  <a:pt x="10680" y="781951"/>
                </a:lnTo>
                <a:lnTo>
                  <a:pt x="9956" y="785583"/>
                </a:lnTo>
                <a:lnTo>
                  <a:pt x="5854" y="810983"/>
                </a:lnTo>
                <a:lnTo>
                  <a:pt x="2819" y="836383"/>
                </a:lnTo>
                <a:lnTo>
                  <a:pt x="2527" y="841832"/>
                </a:lnTo>
                <a:lnTo>
                  <a:pt x="850" y="863600"/>
                </a:lnTo>
                <a:lnTo>
                  <a:pt x="114" y="896251"/>
                </a:lnTo>
                <a:lnTo>
                  <a:pt x="0" y="899883"/>
                </a:lnTo>
                <a:lnTo>
                  <a:pt x="12" y="901103"/>
                </a:lnTo>
                <a:lnTo>
                  <a:pt x="0" y="901700"/>
                </a:lnTo>
                <a:lnTo>
                  <a:pt x="279" y="927100"/>
                </a:lnTo>
                <a:lnTo>
                  <a:pt x="482" y="930732"/>
                </a:lnTo>
                <a:lnTo>
                  <a:pt x="1701" y="963383"/>
                </a:lnTo>
                <a:lnTo>
                  <a:pt x="3924" y="985151"/>
                </a:lnTo>
                <a:lnTo>
                  <a:pt x="4305" y="990600"/>
                </a:lnTo>
                <a:lnTo>
                  <a:pt x="6870" y="1007884"/>
                </a:lnTo>
                <a:lnTo>
                  <a:pt x="7378" y="1021816"/>
                </a:lnTo>
                <a:lnTo>
                  <a:pt x="11633" y="1059916"/>
                </a:lnTo>
                <a:lnTo>
                  <a:pt x="18389" y="1110716"/>
                </a:lnTo>
                <a:lnTo>
                  <a:pt x="27711" y="1148816"/>
                </a:lnTo>
                <a:lnTo>
                  <a:pt x="39662" y="1199616"/>
                </a:lnTo>
                <a:lnTo>
                  <a:pt x="54330" y="1237716"/>
                </a:lnTo>
                <a:lnTo>
                  <a:pt x="71742" y="1288516"/>
                </a:lnTo>
                <a:lnTo>
                  <a:pt x="91998" y="1326616"/>
                </a:lnTo>
                <a:lnTo>
                  <a:pt x="115150" y="1377416"/>
                </a:lnTo>
                <a:lnTo>
                  <a:pt x="139649" y="1415516"/>
                </a:lnTo>
                <a:lnTo>
                  <a:pt x="165455" y="1453616"/>
                </a:lnTo>
                <a:lnTo>
                  <a:pt x="192532" y="1491716"/>
                </a:lnTo>
                <a:lnTo>
                  <a:pt x="220840" y="1529816"/>
                </a:lnTo>
                <a:lnTo>
                  <a:pt x="250304" y="1567916"/>
                </a:lnTo>
                <a:lnTo>
                  <a:pt x="274154" y="1587741"/>
                </a:lnTo>
                <a:lnTo>
                  <a:pt x="277812" y="1591132"/>
                </a:lnTo>
                <a:lnTo>
                  <a:pt x="301193" y="1623783"/>
                </a:lnTo>
                <a:lnTo>
                  <a:pt x="325475" y="1645551"/>
                </a:lnTo>
                <a:lnTo>
                  <a:pt x="329539" y="1651000"/>
                </a:lnTo>
                <a:lnTo>
                  <a:pt x="358889" y="1676400"/>
                </a:lnTo>
                <a:lnTo>
                  <a:pt x="389204" y="1701800"/>
                </a:lnTo>
                <a:lnTo>
                  <a:pt x="420408" y="1714500"/>
                </a:lnTo>
                <a:lnTo>
                  <a:pt x="452450" y="1739900"/>
                </a:lnTo>
                <a:lnTo>
                  <a:pt x="457136" y="1741716"/>
                </a:lnTo>
                <a:lnTo>
                  <a:pt x="485279" y="1763483"/>
                </a:lnTo>
                <a:lnTo>
                  <a:pt x="500824" y="1769325"/>
                </a:lnTo>
                <a:lnTo>
                  <a:pt x="521931" y="1783816"/>
                </a:lnTo>
                <a:lnTo>
                  <a:pt x="597954" y="1809216"/>
                </a:lnTo>
                <a:lnTo>
                  <a:pt x="636905" y="1834616"/>
                </a:lnTo>
                <a:lnTo>
                  <a:pt x="676402" y="1847316"/>
                </a:lnTo>
                <a:lnTo>
                  <a:pt x="716407" y="1847316"/>
                </a:lnTo>
                <a:lnTo>
                  <a:pt x="728853" y="1851215"/>
                </a:lnTo>
                <a:lnTo>
                  <a:pt x="732269" y="1852383"/>
                </a:lnTo>
                <a:lnTo>
                  <a:pt x="732624" y="1852383"/>
                </a:lnTo>
                <a:lnTo>
                  <a:pt x="797750" y="1872716"/>
                </a:lnTo>
                <a:lnTo>
                  <a:pt x="880491" y="1872716"/>
                </a:lnTo>
                <a:lnTo>
                  <a:pt x="922261" y="1885416"/>
                </a:lnTo>
                <a:lnTo>
                  <a:pt x="964234" y="1872716"/>
                </a:lnTo>
                <a:lnTo>
                  <a:pt x="988352" y="1872716"/>
                </a:lnTo>
                <a:lnTo>
                  <a:pt x="987361" y="1872818"/>
                </a:lnTo>
                <a:lnTo>
                  <a:pt x="988301" y="1872983"/>
                </a:lnTo>
                <a:lnTo>
                  <a:pt x="993775" y="1872983"/>
                </a:lnTo>
                <a:lnTo>
                  <a:pt x="993800" y="1872716"/>
                </a:lnTo>
                <a:lnTo>
                  <a:pt x="1023848" y="1872716"/>
                </a:lnTo>
                <a:lnTo>
                  <a:pt x="1031278" y="1876653"/>
                </a:lnTo>
                <a:lnTo>
                  <a:pt x="1027074" y="1877834"/>
                </a:lnTo>
                <a:lnTo>
                  <a:pt x="1022845" y="1878622"/>
                </a:lnTo>
                <a:lnTo>
                  <a:pt x="1029728" y="1877834"/>
                </a:lnTo>
                <a:lnTo>
                  <a:pt x="1032535" y="1877326"/>
                </a:lnTo>
                <a:lnTo>
                  <a:pt x="1036853" y="1879600"/>
                </a:lnTo>
                <a:lnTo>
                  <a:pt x="1051445" y="1871865"/>
                </a:lnTo>
                <a:lnTo>
                  <a:pt x="1067943" y="1866900"/>
                </a:lnTo>
                <a:lnTo>
                  <a:pt x="1155801" y="1866900"/>
                </a:lnTo>
                <a:lnTo>
                  <a:pt x="1179296" y="1854200"/>
                </a:lnTo>
                <a:lnTo>
                  <a:pt x="1225892" y="1854200"/>
                </a:lnTo>
                <a:lnTo>
                  <a:pt x="1248956" y="1841500"/>
                </a:lnTo>
                <a:lnTo>
                  <a:pt x="1271854" y="1841500"/>
                </a:lnTo>
                <a:lnTo>
                  <a:pt x="1317091" y="1816100"/>
                </a:lnTo>
                <a:lnTo>
                  <a:pt x="1339405" y="1816100"/>
                </a:lnTo>
                <a:lnTo>
                  <a:pt x="1383334" y="1790700"/>
                </a:lnTo>
                <a:lnTo>
                  <a:pt x="1426248" y="1765300"/>
                </a:lnTo>
                <a:lnTo>
                  <a:pt x="1468056" y="1739900"/>
                </a:lnTo>
                <a:lnTo>
                  <a:pt x="1488516" y="1714500"/>
                </a:lnTo>
                <a:lnTo>
                  <a:pt x="1508645" y="1701800"/>
                </a:lnTo>
                <a:lnTo>
                  <a:pt x="1528445" y="1689100"/>
                </a:lnTo>
                <a:lnTo>
                  <a:pt x="1547888" y="1663700"/>
                </a:lnTo>
                <a:lnTo>
                  <a:pt x="1566976" y="1651000"/>
                </a:lnTo>
                <a:lnTo>
                  <a:pt x="1585696" y="1625600"/>
                </a:lnTo>
                <a:lnTo>
                  <a:pt x="1604022" y="1612900"/>
                </a:lnTo>
                <a:lnTo>
                  <a:pt x="1621955" y="1587500"/>
                </a:lnTo>
                <a:lnTo>
                  <a:pt x="1630400" y="1575244"/>
                </a:lnTo>
                <a:lnTo>
                  <a:pt x="1642351" y="1567916"/>
                </a:lnTo>
                <a:lnTo>
                  <a:pt x="1666887" y="1542516"/>
                </a:lnTo>
                <a:lnTo>
                  <a:pt x="1694116" y="1504416"/>
                </a:lnTo>
                <a:lnTo>
                  <a:pt x="1710867" y="1474889"/>
                </a:lnTo>
                <a:lnTo>
                  <a:pt x="1711909" y="1473200"/>
                </a:lnTo>
                <a:lnTo>
                  <a:pt x="1733981" y="1447800"/>
                </a:lnTo>
                <a:lnTo>
                  <a:pt x="1754682" y="1409700"/>
                </a:lnTo>
                <a:lnTo>
                  <a:pt x="1773961" y="1384300"/>
                </a:lnTo>
                <a:lnTo>
                  <a:pt x="1791754" y="1346200"/>
                </a:lnTo>
                <a:lnTo>
                  <a:pt x="1794078" y="1340751"/>
                </a:lnTo>
                <a:lnTo>
                  <a:pt x="1808022" y="1318983"/>
                </a:lnTo>
                <a:lnTo>
                  <a:pt x="1820583" y="1286332"/>
                </a:lnTo>
                <a:lnTo>
                  <a:pt x="1822691" y="1282700"/>
                </a:lnTo>
                <a:lnTo>
                  <a:pt x="1835721" y="1244600"/>
                </a:lnTo>
                <a:lnTo>
                  <a:pt x="1847037" y="1206500"/>
                </a:lnTo>
                <a:lnTo>
                  <a:pt x="1852269" y="1185621"/>
                </a:lnTo>
                <a:lnTo>
                  <a:pt x="1866861" y="1136116"/>
                </a:lnTo>
                <a:lnTo>
                  <a:pt x="1875624" y="1098016"/>
                </a:lnTo>
                <a:lnTo>
                  <a:pt x="1877072" y="1059916"/>
                </a:lnTo>
                <a:lnTo>
                  <a:pt x="1869973" y="1098016"/>
                </a:lnTo>
                <a:lnTo>
                  <a:pt x="1867522" y="1109522"/>
                </a:lnTo>
                <a:lnTo>
                  <a:pt x="1870202" y="1092200"/>
                </a:lnTo>
                <a:lnTo>
                  <a:pt x="1874139" y="1041400"/>
                </a:lnTo>
                <a:lnTo>
                  <a:pt x="1876082" y="1003300"/>
                </a:lnTo>
                <a:lnTo>
                  <a:pt x="1876069" y="1001585"/>
                </a:lnTo>
                <a:lnTo>
                  <a:pt x="1875980" y="968159"/>
                </a:lnTo>
                <a:lnTo>
                  <a:pt x="1875980" y="965200"/>
                </a:lnTo>
                <a:lnTo>
                  <a:pt x="1875980" y="964552"/>
                </a:lnTo>
                <a:lnTo>
                  <a:pt x="1875980" y="963383"/>
                </a:lnTo>
                <a:lnTo>
                  <a:pt x="1875828" y="957935"/>
                </a:lnTo>
                <a:lnTo>
                  <a:pt x="1875688" y="950734"/>
                </a:lnTo>
                <a:lnTo>
                  <a:pt x="1877352" y="958316"/>
                </a:lnTo>
                <a:lnTo>
                  <a:pt x="1881733" y="958316"/>
                </a:lnTo>
                <a:lnTo>
                  <a:pt x="1884299" y="9329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251114" y="4143187"/>
            <a:ext cx="4330989" cy="738664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131570" marR="5080" indent="-1119505">
              <a:lnSpc>
                <a:spcPts val="2550"/>
              </a:lnSpc>
              <a:spcBef>
                <a:spcPts val="560"/>
              </a:spcBef>
            </a:pPr>
            <a:r>
              <a:rPr sz="2500" spc="130" dirty="0">
                <a:solidFill>
                  <a:srgbClr val="34608D"/>
                </a:solidFill>
                <a:latin typeface="Tahoma"/>
                <a:cs typeface="Tahoma"/>
              </a:rPr>
              <a:t>PORTÉE</a:t>
            </a:r>
            <a:r>
              <a:rPr sz="2500" spc="-11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500" spc="170" dirty="0">
                <a:solidFill>
                  <a:srgbClr val="34608D"/>
                </a:solidFill>
                <a:latin typeface="Tahoma"/>
                <a:cs typeface="Tahoma"/>
              </a:rPr>
              <a:t>PAR</a:t>
            </a:r>
            <a:r>
              <a:rPr sz="2500" spc="-11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500" spc="60" dirty="0">
                <a:solidFill>
                  <a:srgbClr val="34608D"/>
                </a:solidFill>
                <a:latin typeface="Tahoma"/>
                <a:cs typeface="Tahoma"/>
              </a:rPr>
              <a:t>UNE</a:t>
            </a:r>
            <a:r>
              <a:rPr sz="2500" spc="-10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500" b="1" spc="100" dirty="0">
                <a:solidFill>
                  <a:srgbClr val="34608D"/>
                </a:solidFill>
                <a:latin typeface="Tahoma"/>
                <a:cs typeface="Tahoma"/>
              </a:rPr>
              <a:t>FORTE</a:t>
            </a:r>
            <a:r>
              <a:rPr sz="2500" spc="10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500" spc="105" dirty="0">
                <a:solidFill>
                  <a:srgbClr val="34608D"/>
                </a:solidFill>
                <a:latin typeface="Tahoma"/>
                <a:cs typeface="Tahoma"/>
              </a:rPr>
              <a:t>DEMANDE</a:t>
            </a:r>
            <a:endParaRPr sz="25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67016" y="8252793"/>
            <a:ext cx="3853815" cy="738664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98575" marR="5080" indent="-1286510">
              <a:lnSpc>
                <a:spcPts val="2550"/>
              </a:lnSpc>
              <a:spcBef>
                <a:spcPts val="560"/>
              </a:spcBef>
            </a:pPr>
            <a:r>
              <a:rPr sz="2500" spc="145" dirty="0">
                <a:solidFill>
                  <a:srgbClr val="34608D"/>
                </a:solidFill>
                <a:latin typeface="Tahoma"/>
                <a:cs typeface="Tahoma"/>
              </a:rPr>
              <a:t>ET</a:t>
            </a:r>
            <a:r>
              <a:rPr sz="2500" spc="-10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500" spc="150" dirty="0">
                <a:solidFill>
                  <a:srgbClr val="34608D"/>
                </a:solidFill>
                <a:latin typeface="Tahoma"/>
                <a:cs typeface="Tahoma"/>
              </a:rPr>
              <a:t>DES</a:t>
            </a:r>
            <a:r>
              <a:rPr sz="2500" spc="-10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500" spc="55" dirty="0">
                <a:solidFill>
                  <a:srgbClr val="34608D"/>
                </a:solidFill>
                <a:latin typeface="Tahoma"/>
                <a:cs typeface="Tahoma"/>
              </a:rPr>
              <a:t>NIVEAUX</a:t>
            </a:r>
            <a:r>
              <a:rPr sz="2500" spc="-10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500" spc="105" dirty="0">
                <a:solidFill>
                  <a:srgbClr val="34608D"/>
                </a:solidFill>
                <a:latin typeface="Tahoma"/>
                <a:cs typeface="Tahoma"/>
              </a:rPr>
              <a:t>DE</a:t>
            </a:r>
            <a:r>
              <a:rPr sz="2500" spc="-10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500" spc="-20" dirty="0">
                <a:solidFill>
                  <a:srgbClr val="34608D"/>
                </a:solidFill>
                <a:latin typeface="Tahoma"/>
                <a:cs typeface="Tahoma"/>
              </a:rPr>
              <a:t>PRIX </a:t>
            </a:r>
            <a:r>
              <a:rPr sz="2500" b="1" spc="235" dirty="0">
                <a:solidFill>
                  <a:srgbClr val="D8B884"/>
                </a:solidFill>
                <a:latin typeface="Tahoma"/>
                <a:cs typeface="Tahoma"/>
              </a:rPr>
              <a:t>ÉLEVÉS</a:t>
            </a:r>
            <a:endParaRPr sz="2500" b="1" dirty="0">
              <a:solidFill>
                <a:srgbClr val="D8B884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95293" y="393791"/>
            <a:ext cx="6997065" cy="163068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735330" marR="5080" indent="-723265">
              <a:lnSpc>
                <a:spcPct val="88800"/>
              </a:lnSpc>
              <a:spcBef>
                <a:spcPts val="1085"/>
              </a:spcBef>
            </a:pPr>
            <a:r>
              <a:rPr sz="7100" b="1" spc="-750" dirty="0">
                <a:solidFill>
                  <a:srgbClr val="D8B884"/>
                </a:solidFill>
                <a:latin typeface="Trebuchet MS"/>
                <a:cs typeface="Trebuchet MS"/>
              </a:rPr>
              <a:t>1</a:t>
            </a:r>
            <a:r>
              <a:rPr sz="7100" b="1" spc="175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b="1" spc="229" dirty="0">
                <a:solidFill>
                  <a:srgbClr val="D8B884"/>
                </a:solidFill>
                <a:latin typeface="Tahoma"/>
                <a:cs typeface="Tahoma"/>
              </a:rPr>
              <a:t>La</a:t>
            </a:r>
            <a:r>
              <a:rPr b="1" spc="-180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b="1" dirty="0">
                <a:solidFill>
                  <a:srgbClr val="D8B884"/>
                </a:solidFill>
                <a:latin typeface="Tahoma"/>
                <a:cs typeface="Tahoma"/>
              </a:rPr>
              <a:t>Réunion</a:t>
            </a:r>
            <a:r>
              <a:rPr b="1" spc="-180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b="1" spc="-440" dirty="0">
                <a:solidFill>
                  <a:srgbClr val="34608D"/>
                </a:solidFill>
                <a:latin typeface="Tahoma"/>
                <a:cs typeface="Tahoma"/>
              </a:rPr>
              <a:t>:</a:t>
            </a:r>
            <a:r>
              <a:rPr b="1" spc="-18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b="1" spc="135" dirty="0">
                <a:solidFill>
                  <a:srgbClr val="34608D"/>
                </a:solidFill>
                <a:latin typeface="Tahoma"/>
                <a:cs typeface="Tahoma"/>
              </a:rPr>
              <a:t>son</a:t>
            </a:r>
            <a:r>
              <a:rPr b="1" spc="-18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b="1" spc="130" dirty="0">
                <a:solidFill>
                  <a:srgbClr val="34608D"/>
                </a:solidFill>
                <a:latin typeface="Tahoma"/>
                <a:cs typeface="Tahoma"/>
              </a:rPr>
              <a:t>marché </a:t>
            </a:r>
            <a:r>
              <a:rPr b="1" spc="45" dirty="0">
                <a:solidFill>
                  <a:srgbClr val="34608D"/>
                </a:solidFill>
                <a:latin typeface="Tahoma"/>
                <a:cs typeface="Tahoma"/>
              </a:rPr>
              <a:t>immobilier</a:t>
            </a:r>
            <a:r>
              <a:rPr b="1" spc="-17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b="1" spc="95" dirty="0">
                <a:solidFill>
                  <a:srgbClr val="34608D"/>
                </a:solidFill>
                <a:latin typeface="Tahoma"/>
                <a:cs typeface="Tahoma"/>
              </a:rPr>
              <a:t>dynamique</a:t>
            </a:r>
            <a:endParaRPr sz="71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16889" y="2768549"/>
            <a:ext cx="5758323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Le</a:t>
            </a:r>
            <a:r>
              <a:rPr sz="2500" u="heavy" spc="8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500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marché</a:t>
            </a:r>
            <a:r>
              <a:rPr sz="2500" u="heavy" spc="13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500" u="heavy" spc="-11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immobilier</a:t>
            </a:r>
            <a:r>
              <a:rPr sz="2500" u="heavy" spc="12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500" u="heavy" spc="-40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</a:t>
            </a:r>
            <a:r>
              <a:rPr sz="2500" u="heavy" spc="-36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500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</a:t>
            </a:r>
            <a:r>
              <a:rPr sz="2500" u="heavy" spc="12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500" u="heavy" spc="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la</a:t>
            </a:r>
            <a:r>
              <a:rPr sz="2500" u="heavy" spc="12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500" u="heavy" spc="-114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Réunion</a:t>
            </a:r>
            <a:endParaRPr sz="25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51310" y="4143183"/>
            <a:ext cx="2420620" cy="110490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indent="43180" algn="ctr">
              <a:lnSpc>
                <a:spcPct val="91700"/>
              </a:lnSpc>
              <a:spcBef>
                <a:spcPts val="345"/>
              </a:spcBef>
            </a:pPr>
            <a:r>
              <a:rPr sz="2500" spc="-420" dirty="0">
                <a:solidFill>
                  <a:srgbClr val="34608D"/>
                </a:solidFill>
                <a:latin typeface="Tahoma"/>
                <a:cs typeface="Tahoma"/>
              </a:rPr>
              <a:t>+</a:t>
            </a:r>
            <a:r>
              <a:rPr sz="2500" spc="-11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500" spc="105" dirty="0">
                <a:solidFill>
                  <a:srgbClr val="34608D"/>
                </a:solidFill>
                <a:latin typeface="Tahoma"/>
                <a:cs typeface="Tahoma"/>
              </a:rPr>
              <a:t>DE</a:t>
            </a:r>
            <a:r>
              <a:rPr sz="2500" spc="-10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500" spc="285" dirty="0">
                <a:solidFill>
                  <a:srgbClr val="D4A324"/>
                </a:solidFill>
                <a:latin typeface="Tahoma"/>
                <a:cs typeface="Tahoma"/>
              </a:rPr>
              <a:t>5000 </a:t>
            </a:r>
            <a:r>
              <a:rPr sz="2500" spc="65" dirty="0">
                <a:solidFill>
                  <a:srgbClr val="D4A324"/>
                </a:solidFill>
                <a:latin typeface="Tahoma"/>
                <a:cs typeface="Tahoma"/>
              </a:rPr>
              <a:t>TRANSACTIONS </a:t>
            </a:r>
            <a:r>
              <a:rPr sz="2500" spc="170" dirty="0">
                <a:solidFill>
                  <a:srgbClr val="34608D"/>
                </a:solidFill>
                <a:latin typeface="Tahoma"/>
                <a:cs typeface="Tahoma"/>
              </a:rPr>
              <a:t>PAR</a:t>
            </a:r>
            <a:r>
              <a:rPr sz="2500" spc="-11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500" spc="100" dirty="0">
                <a:solidFill>
                  <a:srgbClr val="34608D"/>
                </a:solidFill>
                <a:latin typeface="Tahoma"/>
                <a:cs typeface="Tahoma"/>
              </a:rPr>
              <a:t>AN</a:t>
            </a:r>
            <a:endParaRPr sz="25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5603" y="4581757"/>
            <a:ext cx="8034020" cy="5000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076450" algn="ctr">
              <a:lnSpc>
                <a:spcPct val="100000"/>
              </a:lnSpc>
              <a:spcBef>
                <a:spcPts val="100"/>
              </a:spcBef>
            </a:pPr>
            <a:r>
              <a:rPr sz="8000" spc="-355" dirty="0">
                <a:solidFill>
                  <a:srgbClr val="D4A324"/>
                </a:solidFill>
                <a:latin typeface="Tahoma"/>
                <a:cs typeface="Tahoma"/>
              </a:rPr>
              <a:t>+25%</a:t>
            </a:r>
            <a:endParaRPr sz="8000" dirty="0">
              <a:latin typeface="Tahoma"/>
              <a:cs typeface="Tahoma"/>
            </a:endParaRPr>
          </a:p>
          <a:p>
            <a:pPr marL="1965960" marR="2620645" indent="-1802764">
              <a:lnSpc>
                <a:spcPts val="3080"/>
              </a:lnSpc>
              <a:spcBef>
                <a:spcPts val="3660"/>
              </a:spcBef>
            </a:pPr>
            <a:r>
              <a:rPr sz="3000" spc="170" dirty="0">
                <a:solidFill>
                  <a:srgbClr val="34608D"/>
                </a:solidFill>
                <a:latin typeface="Tahoma"/>
                <a:cs typeface="Tahoma"/>
              </a:rPr>
              <a:t>HAUSSE</a:t>
            </a:r>
            <a:r>
              <a:rPr sz="3000" spc="-120" dirty="0">
                <a:solidFill>
                  <a:srgbClr val="1F3B3A"/>
                </a:solidFill>
                <a:latin typeface="Tahoma"/>
                <a:cs typeface="Tahoma"/>
              </a:rPr>
              <a:t> </a:t>
            </a:r>
            <a:r>
              <a:rPr sz="3000" spc="125" dirty="0">
                <a:solidFill>
                  <a:srgbClr val="D8B884"/>
                </a:solidFill>
                <a:latin typeface="Tahoma"/>
                <a:cs typeface="Tahoma"/>
              </a:rPr>
              <a:t>MOYENNE</a:t>
            </a:r>
            <a:r>
              <a:rPr sz="3000" spc="-120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sz="3000" spc="190" dirty="0">
                <a:solidFill>
                  <a:srgbClr val="D8B884"/>
                </a:solidFill>
                <a:latin typeface="Tahoma"/>
                <a:cs typeface="Tahoma"/>
              </a:rPr>
              <a:t>DES</a:t>
            </a:r>
            <a:r>
              <a:rPr sz="3000" spc="-120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sz="3000" spc="-20" dirty="0">
                <a:solidFill>
                  <a:srgbClr val="D8B884"/>
                </a:solidFill>
                <a:latin typeface="Tahoma"/>
                <a:cs typeface="Tahoma"/>
              </a:rPr>
              <a:t>PRIX </a:t>
            </a:r>
            <a:r>
              <a:rPr sz="3000" spc="145" dirty="0">
                <a:solidFill>
                  <a:srgbClr val="34608D"/>
                </a:solidFill>
                <a:latin typeface="Tahoma"/>
                <a:cs typeface="Tahoma"/>
              </a:rPr>
              <a:t>EN</a:t>
            </a:r>
            <a:r>
              <a:rPr sz="3000" spc="-13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000" spc="340" dirty="0">
                <a:solidFill>
                  <a:srgbClr val="34608D"/>
                </a:solidFill>
                <a:latin typeface="Tahoma"/>
                <a:cs typeface="Tahoma"/>
              </a:rPr>
              <a:t>5</a:t>
            </a:r>
            <a:r>
              <a:rPr sz="3000" spc="-13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000" spc="170" dirty="0">
                <a:solidFill>
                  <a:srgbClr val="34608D"/>
                </a:solidFill>
                <a:latin typeface="Tahoma"/>
                <a:cs typeface="Tahoma"/>
              </a:rPr>
              <a:t>ANS</a:t>
            </a:r>
            <a:endParaRPr sz="3000" dirty="0">
              <a:solidFill>
                <a:srgbClr val="34608D"/>
              </a:solidFill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2215"/>
              </a:spcBef>
            </a:pP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La</a:t>
            </a:r>
            <a:r>
              <a:rPr sz="18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Réunion</a:t>
            </a:r>
            <a:r>
              <a:rPr sz="18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connaît</a:t>
            </a:r>
            <a:r>
              <a:rPr sz="18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une</a:t>
            </a:r>
            <a:r>
              <a:rPr sz="18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accélération</a:t>
            </a:r>
            <a:r>
              <a:rPr sz="18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immobilière.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10"/>
              </a:spcBef>
            </a:pP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42400"/>
              </a:lnSpc>
            </a:pP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En</a:t>
            </a:r>
            <a:r>
              <a:rPr sz="18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90" dirty="0">
                <a:solidFill>
                  <a:srgbClr val="34608D"/>
                </a:solidFill>
                <a:latin typeface="Lucida Sans Unicode"/>
                <a:cs typeface="Lucida Sans Unicode"/>
              </a:rPr>
              <a:t>moyenne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les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50" dirty="0">
                <a:solidFill>
                  <a:srgbClr val="34608D"/>
                </a:solidFill>
                <a:latin typeface="Lucida Sans Unicode"/>
                <a:cs typeface="Lucida Sans Unicode"/>
              </a:rPr>
              <a:t>prix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ont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progressés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d’environ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25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155" dirty="0">
                <a:solidFill>
                  <a:srgbClr val="34608D"/>
                </a:solidFill>
                <a:latin typeface="Lucida Sans Unicode"/>
                <a:cs typeface="Lucida Sans Unicode"/>
              </a:rPr>
              <a:t>%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en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cinq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ans,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mais </a:t>
            </a:r>
            <a:r>
              <a:rPr sz="18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cette</a:t>
            </a:r>
            <a:r>
              <a:rPr sz="1800" spc="17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évolution</a:t>
            </a:r>
            <a:r>
              <a:rPr sz="1800" spc="17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ne</a:t>
            </a:r>
            <a:r>
              <a:rPr sz="1800" spc="17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se</a:t>
            </a:r>
            <a:r>
              <a:rPr sz="1800" spc="17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fait</a:t>
            </a:r>
            <a:r>
              <a:rPr sz="1800" spc="17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105" dirty="0">
                <a:solidFill>
                  <a:srgbClr val="34608D"/>
                </a:solidFill>
                <a:latin typeface="Lucida Sans Unicode"/>
                <a:cs typeface="Lucida Sans Unicode"/>
              </a:rPr>
              <a:t>pas</a:t>
            </a:r>
            <a:r>
              <a:rPr sz="1800" spc="17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17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manière</a:t>
            </a:r>
            <a:r>
              <a:rPr sz="1800" spc="17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uniforme.</a:t>
            </a:r>
            <a:r>
              <a:rPr sz="1800" spc="17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Certains </a:t>
            </a:r>
            <a:r>
              <a:rPr sz="18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secteurs</a:t>
            </a:r>
            <a:r>
              <a:rPr sz="1800" spc="39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ont</a:t>
            </a:r>
            <a:r>
              <a:rPr sz="1800" spc="39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enregistré</a:t>
            </a:r>
            <a:r>
              <a:rPr sz="1800" spc="39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une</a:t>
            </a:r>
            <a:r>
              <a:rPr sz="1800" spc="4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hausse</a:t>
            </a:r>
            <a:r>
              <a:rPr sz="1800" spc="39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39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plus</a:t>
            </a:r>
            <a:r>
              <a:rPr sz="1800" spc="4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39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30</a:t>
            </a:r>
            <a:r>
              <a:rPr sz="1800" spc="39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155" dirty="0">
                <a:solidFill>
                  <a:srgbClr val="34608D"/>
                </a:solidFill>
                <a:latin typeface="Lucida Sans Unicode"/>
                <a:cs typeface="Lucida Sans Unicode"/>
              </a:rPr>
              <a:t>%</a:t>
            </a:r>
            <a:r>
              <a:rPr sz="1800" spc="4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sur</a:t>
            </a:r>
            <a:r>
              <a:rPr sz="1800" spc="39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105" dirty="0">
                <a:solidFill>
                  <a:srgbClr val="34608D"/>
                </a:solidFill>
                <a:latin typeface="Lucida Sans Unicode"/>
                <a:cs typeface="Lucida Sans Unicode"/>
              </a:rPr>
              <a:t>ces</a:t>
            </a:r>
            <a:r>
              <a:rPr sz="1800" spc="39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cinq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dernières</a:t>
            </a:r>
            <a:r>
              <a:rPr sz="1800" spc="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années</a:t>
            </a:r>
            <a:r>
              <a:rPr sz="18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portée</a:t>
            </a:r>
            <a:r>
              <a:rPr sz="18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par</a:t>
            </a:r>
            <a:r>
              <a:rPr sz="18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une</a:t>
            </a:r>
            <a:r>
              <a:rPr sz="18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attractivité</a:t>
            </a:r>
            <a:r>
              <a:rPr sz="18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durable.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419837" y="5708229"/>
            <a:ext cx="8657590" cy="17561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Cette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pression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se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traduit</a:t>
            </a:r>
            <a:r>
              <a:rPr sz="18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sur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des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70" dirty="0">
                <a:solidFill>
                  <a:srgbClr val="34608D"/>
                </a:solidFill>
                <a:latin typeface="Lucida Sans Unicode"/>
                <a:cs typeface="Lucida Sans Unicode"/>
              </a:rPr>
              <a:t>prix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125" dirty="0">
                <a:solidFill>
                  <a:srgbClr val="34608D"/>
                </a:solidFill>
                <a:latin typeface="Lucida Sans Unicode"/>
                <a:cs typeface="Lucida Sans Unicode"/>
              </a:rPr>
              <a:t>au</a:t>
            </a:r>
            <a:r>
              <a:rPr sz="18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mètre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carré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élevés.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5"/>
              </a:spcBef>
            </a:pP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42400"/>
              </a:lnSpc>
            </a:pP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Selon</a:t>
            </a:r>
            <a:r>
              <a:rPr sz="1800" spc="1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l’emplacement</a:t>
            </a:r>
            <a:r>
              <a:rPr sz="1800" spc="16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800" spc="1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la</a:t>
            </a:r>
            <a:r>
              <a:rPr sz="1800" spc="16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typologie</a:t>
            </a:r>
            <a:r>
              <a:rPr sz="1800" spc="1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des</a:t>
            </a:r>
            <a:r>
              <a:rPr sz="1800" spc="16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biens,</a:t>
            </a:r>
            <a:r>
              <a:rPr sz="1800" spc="1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les</a:t>
            </a:r>
            <a:r>
              <a:rPr sz="1800" spc="16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valeurs</a:t>
            </a:r>
            <a:r>
              <a:rPr sz="1800" spc="1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atteignent</a:t>
            </a:r>
            <a:r>
              <a:rPr sz="1800" spc="16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des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montants</a:t>
            </a:r>
            <a:r>
              <a:rPr sz="1800" spc="17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comparables</a:t>
            </a:r>
            <a:r>
              <a:rPr sz="1800" spc="17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aux</a:t>
            </a:r>
            <a:r>
              <a:rPr sz="1800" spc="17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grandes</a:t>
            </a:r>
            <a:r>
              <a:rPr sz="1800" spc="17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métropoles</a:t>
            </a:r>
            <a:r>
              <a:rPr sz="1800" spc="17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françaises</a:t>
            </a:r>
            <a:r>
              <a:rPr sz="1800" spc="17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114" dirty="0">
                <a:solidFill>
                  <a:srgbClr val="34608D"/>
                </a:solidFill>
                <a:latin typeface="Lucida Sans Unicode"/>
                <a:cs typeface="Lucida Sans Unicode"/>
              </a:rPr>
              <a:t>comme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Bordeaux,</a:t>
            </a:r>
            <a:r>
              <a:rPr sz="18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Lyon</a:t>
            </a:r>
            <a:r>
              <a:rPr sz="1800" spc="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ou</a:t>
            </a:r>
            <a:r>
              <a:rPr sz="18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encore</a:t>
            </a:r>
            <a:r>
              <a:rPr sz="1800" spc="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la</a:t>
            </a:r>
            <a:r>
              <a:rPr sz="1800" spc="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région</a:t>
            </a:r>
            <a:r>
              <a:rPr sz="18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parisienne.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6251274" y="7631028"/>
            <a:ext cx="1884680" cy="1885950"/>
          </a:xfrm>
          <a:custGeom>
            <a:avLst/>
            <a:gdLst/>
            <a:ahLst/>
            <a:cxnLst/>
            <a:rect l="l" t="t" r="r" b="b"/>
            <a:pathLst>
              <a:path w="1884680" h="1885950">
                <a:moveTo>
                  <a:pt x="222237" y="1545424"/>
                </a:moveTo>
                <a:lnTo>
                  <a:pt x="220065" y="1540357"/>
                </a:lnTo>
                <a:lnTo>
                  <a:pt x="217043" y="1535861"/>
                </a:lnTo>
                <a:lnTo>
                  <a:pt x="213169" y="1531950"/>
                </a:lnTo>
                <a:lnTo>
                  <a:pt x="222237" y="1545424"/>
                </a:lnTo>
                <a:close/>
              </a:path>
              <a:path w="1884680" h="1885950">
                <a:moveTo>
                  <a:pt x="284302" y="1617789"/>
                </a:moveTo>
                <a:lnTo>
                  <a:pt x="278676" y="1611998"/>
                </a:lnTo>
                <a:lnTo>
                  <a:pt x="274447" y="1607870"/>
                </a:lnTo>
                <a:lnTo>
                  <a:pt x="278485" y="1612214"/>
                </a:lnTo>
                <a:lnTo>
                  <a:pt x="284302" y="1617789"/>
                </a:lnTo>
                <a:close/>
              </a:path>
              <a:path w="1884680" h="1885950">
                <a:moveTo>
                  <a:pt x="1022845" y="1878622"/>
                </a:moveTo>
                <a:lnTo>
                  <a:pt x="1016863" y="1879041"/>
                </a:lnTo>
                <a:lnTo>
                  <a:pt x="1010932" y="1879777"/>
                </a:lnTo>
                <a:lnTo>
                  <a:pt x="1005027" y="1880819"/>
                </a:lnTo>
                <a:lnTo>
                  <a:pt x="1011008" y="1880400"/>
                </a:lnTo>
                <a:lnTo>
                  <a:pt x="1016939" y="1879688"/>
                </a:lnTo>
                <a:lnTo>
                  <a:pt x="1022845" y="1878622"/>
                </a:lnTo>
                <a:close/>
              </a:path>
              <a:path w="1884680" h="1885950">
                <a:moveTo>
                  <a:pt x="1858784" y="1174775"/>
                </a:moveTo>
                <a:lnTo>
                  <a:pt x="1858467" y="1174775"/>
                </a:lnTo>
                <a:lnTo>
                  <a:pt x="1858467" y="1176185"/>
                </a:lnTo>
                <a:lnTo>
                  <a:pt x="1858784" y="1174775"/>
                </a:lnTo>
                <a:close/>
              </a:path>
              <a:path w="1884680" h="1885950">
                <a:moveTo>
                  <a:pt x="1858937" y="1175880"/>
                </a:moveTo>
                <a:lnTo>
                  <a:pt x="1857451" y="1181696"/>
                </a:lnTo>
                <a:lnTo>
                  <a:pt x="1854428" y="1190053"/>
                </a:lnTo>
                <a:lnTo>
                  <a:pt x="1851304" y="1198867"/>
                </a:lnTo>
                <a:lnTo>
                  <a:pt x="1849551" y="1206106"/>
                </a:lnTo>
                <a:lnTo>
                  <a:pt x="1852434" y="1198714"/>
                </a:lnTo>
                <a:lnTo>
                  <a:pt x="1854962" y="1191209"/>
                </a:lnTo>
                <a:lnTo>
                  <a:pt x="1857133" y="1183601"/>
                </a:lnTo>
                <a:lnTo>
                  <a:pt x="1858937" y="1175880"/>
                </a:lnTo>
                <a:close/>
              </a:path>
              <a:path w="1884680" h="1885950">
                <a:moveTo>
                  <a:pt x="1865503" y="767486"/>
                </a:moveTo>
                <a:lnTo>
                  <a:pt x="1865185" y="765441"/>
                </a:lnTo>
                <a:lnTo>
                  <a:pt x="1865185" y="766546"/>
                </a:lnTo>
                <a:lnTo>
                  <a:pt x="1865503" y="767486"/>
                </a:lnTo>
                <a:close/>
              </a:path>
              <a:path w="1884680" h="1885950">
                <a:moveTo>
                  <a:pt x="1865972" y="1144384"/>
                </a:moveTo>
                <a:lnTo>
                  <a:pt x="1864410" y="1151432"/>
                </a:lnTo>
                <a:lnTo>
                  <a:pt x="1865185" y="1148308"/>
                </a:lnTo>
                <a:lnTo>
                  <a:pt x="1865655" y="1146111"/>
                </a:lnTo>
                <a:lnTo>
                  <a:pt x="1865972" y="1144384"/>
                </a:lnTo>
                <a:close/>
              </a:path>
              <a:path w="1884680" h="1885950">
                <a:moveTo>
                  <a:pt x="1867687" y="1137970"/>
                </a:moveTo>
                <a:lnTo>
                  <a:pt x="1867230" y="1138478"/>
                </a:lnTo>
                <a:lnTo>
                  <a:pt x="1867230" y="1136535"/>
                </a:lnTo>
                <a:lnTo>
                  <a:pt x="1866595" y="1137653"/>
                </a:lnTo>
                <a:lnTo>
                  <a:pt x="1866900" y="1138834"/>
                </a:lnTo>
                <a:lnTo>
                  <a:pt x="1865972" y="1139850"/>
                </a:lnTo>
                <a:lnTo>
                  <a:pt x="1866303" y="1141361"/>
                </a:lnTo>
                <a:lnTo>
                  <a:pt x="1866303" y="1142847"/>
                </a:lnTo>
                <a:lnTo>
                  <a:pt x="1867166" y="1139799"/>
                </a:lnTo>
                <a:lnTo>
                  <a:pt x="1867230" y="1140002"/>
                </a:lnTo>
                <a:lnTo>
                  <a:pt x="1867230" y="1139583"/>
                </a:lnTo>
                <a:lnTo>
                  <a:pt x="1867687" y="1137970"/>
                </a:lnTo>
                <a:close/>
              </a:path>
              <a:path w="1884680" h="1885950">
                <a:moveTo>
                  <a:pt x="1868157" y="1132636"/>
                </a:moveTo>
                <a:lnTo>
                  <a:pt x="1867230" y="1134833"/>
                </a:lnTo>
                <a:lnTo>
                  <a:pt x="1867230" y="1136535"/>
                </a:lnTo>
                <a:lnTo>
                  <a:pt x="1868004" y="1135151"/>
                </a:lnTo>
                <a:lnTo>
                  <a:pt x="1868030" y="1134833"/>
                </a:lnTo>
                <a:lnTo>
                  <a:pt x="1868157" y="1132636"/>
                </a:lnTo>
                <a:close/>
              </a:path>
              <a:path w="1884680" h="1885950">
                <a:moveTo>
                  <a:pt x="1879727" y="1059319"/>
                </a:moveTo>
                <a:lnTo>
                  <a:pt x="1879587" y="1060792"/>
                </a:lnTo>
                <a:lnTo>
                  <a:pt x="1879587" y="1062253"/>
                </a:lnTo>
                <a:lnTo>
                  <a:pt x="1879727" y="1063713"/>
                </a:lnTo>
                <a:lnTo>
                  <a:pt x="1879727" y="1059319"/>
                </a:lnTo>
                <a:close/>
              </a:path>
              <a:path w="1884680" h="1885950">
                <a:moveTo>
                  <a:pt x="1879727" y="1004023"/>
                </a:moveTo>
                <a:lnTo>
                  <a:pt x="1878723" y="988479"/>
                </a:lnTo>
                <a:lnTo>
                  <a:pt x="1877771" y="1014717"/>
                </a:lnTo>
                <a:lnTo>
                  <a:pt x="1875980" y="1025334"/>
                </a:lnTo>
                <a:lnTo>
                  <a:pt x="1879003" y="1041361"/>
                </a:lnTo>
                <a:lnTo>
                  <a:pt x="1879092" y="1033297"/>
                </a:lnTo>
                <a:lnTo>
                  <a:pt x="1878545" y="1015923"/>
                </a:lnTo>
                <a:lnTo>
                  <a:pt x="1879727" y="1004023"/>
                </a:lnTo>
                <a:close/>
              </a:path>
              <a:path w="1884680" h="1885950">
                <a:moveTo>
                  <a:pt x="1880273" y="1052537"/>
                </a:moveTo>
                <a:lnTo>
                  <a:pt x="1880044" y="1049451"/>
                </a:lnTo>
                <a:lnTo>
                  <a:pt x="1880044" y="1058697"/>
                </a:lnTo>
                <a:lnTo>
                  <a:pt x="1880273" y="1055611"/>
                </a:lnTo>
                <a:lnTo>
                  <a:pt x="1880273" y="1052537"/>
                </a:lnTo>
                <a:close/>
              </a:path>
              <a:path w="1884680" h="1885950">
                <a:moveTo>
                  <a:pt x="1881759" y="967841"/>
                </a:moveTo>
                <a:lnTo>
                  <a:pt x="1880285" y="966685"/>
                </a:lnTo>
                <a:lnTo>
                  <a:pt x="1879942" y="971029"/>
                </a:lnTo>
                <a:lnTo>
                  <a:pt x="1880514" y="977112"/>
                </a:lnTo>
                <a:lnTo>
                  <a:pt x="1881759" y="981151"/>
                </a:lnTo>
                <a:lnTo>
                  <a:pt x="1881759" y="967841"/>
                </a:lnTo>
                <a:close/>
              </a:path>
              <a:path w="1884680" h="1885950">
                <a:moveTo>
                  <a:pt x="1884286" y="932916"/>
                </a:moveTo>
                <a:lnTo>
                  <a:pt x="1881606" y="907516"/>
                </a:lnTo>
                <a:lnTo>
                  <a:pt x="1883422" y="907516"/>
                </a:lnTo>
                <a:lnTo>
                  <a:pt x="1883778" y="920216"/>
                </a:lnTo>
                <a:lnTo>
                  <a:pt x="1883867" y="907516"/>
                </a:lnTo>
                <a:lnTo>
                  <a:pt x="1881784" y="882116"/>
                </a:lnTo>
                <a:lnTo>
                  <a:pt x="1879841" y="869416"/>
                </a:lnTo>
                <a:lnTo>
                  <a:pt x="1880196" y="856716"/>
                </a:lnTo>
                <a:lnTo>
                  <a:pt x="1874774" y="818616"/>
                </a:lnTo>
                <a:lnTo>
                  <a:pt x="1865909" y="775741"/>
                </a:lnTo>
                <a:lnTo>
                  <a:pt x="1865909" y="927100"/>
                </a:lnTo>
                <a:lnTo>
                  <a:pt x="1865020" y="976896"/>
                </a:lnTo>
                <a:lnTo>
                  <a:pt x="1861756" y="1014183"/>
                </a:lnTo>
                <a:lnTo>
                  <a:pt x="1860346" y="1014183"/>
                </a:lnTo>
                <a:lnTo>
                  <a:pt x="1853882" y="1044778"/>
                </a:lnTo>
                <a:lnTo>
                  <a:pt x="1847151" y="1060564"/>
                </a:lnTo>
                <a:lnTo>
                  <a:pt x="1843519" y="1089863"/>
                </a:lnTo>
                <a:lnTo>
                  <a:pt x="1842973" y="1092200"/>
                </a:lnTo>
                <a:lnTo>
                  <a:pt x="1833333" y="1130300"/>
                </a:lnTo>
                <a:lnTo>
                  <a:pt x="1823072" y="1168400"/>
                </a:lnTo>
                <a:lnTo>
                  <a:pt x="1812201" y="1206500"/>
                </a:lnTo>
                <a:lnTo>
                  <a:pt x="1800745" y="1244600"/>
                </a:lnTo>
                <a:lnTo>
                  <a:pt x="1790700" y="1268183"/>
                </a:lnTo>
                <a:lnTo>
                  <a:pt x="1780857" y="1298486"/>
                </a:lnTo>
                <a:lnTo>
                  <a:pt x="1776095" y="1308100"/>
                </a:lnTo>
                <a:lnTo>
                  <a:pt x="1773910" y="1314437"/>
                </a:lnTo>
                <a:lnTo>
                  <a:pt x="1768944" y="1324698"/>
                </a:lnTo>
                <a:lnTo>
                  <a:pt x="1765388" y="1331683"/>
                </a:lnTo>
                <a:lnTo>
                  <a:pt x="1764868" y="1333131"/>
                </a:lnTo>
                <a:lnTo>
                  <a:pt x="1752028" y="1359725"/>
                </a:lnTo>
                <a:lnTo>
                  <a:pt x="1727606" y="1403731"/>
                </a:lnTo>
                <a:lnTo>
                  <a:pt x="1704047" y="1439151"/>
                </a:lnTo>
                <a:lnTo>
                  <a:pt x="1683054" y="1462239"/>
                </a:lnTo>
                <a:lnTo>
                  <a:pt x="1682394" y="1463535"/>
                </a:lnTo>
                <a:lnTo>
                  <a:pt x="1682394" y="1487703"/>
                </a:lnTo>
                <a:lnTo>
                  <a:pt x="1676654" y="1496783"/>
                </a:lnTo>
                <a:lnTo>
                  <a:pt x="1660156" y="1522183"/>
                </a:lnTo>
                <a:lnTo>
                  <a:pt x="1643202" y="1547583"/>
                </a:lnTo>
                <a:lnTo>
                  <a:pt x="1627974" y="1569808"/>
                </a:lnTo>
                <a:lnTo>
                  <a:pt x="1634807" y="1563370"/>
                </a:lnTo>
                <a:lnTo>
                  <a:pt x="1626743" y="1572780"/>
                </a:lnTo>
                <a:lnTo>
                  <a:pt x="1624380" y="1575015"/>
                </a:lnTo>
                <a:lnTo>
                  <a:pt x="1625803" y="1572983"/>
                </a:lnTo>
                <a:lnTo>
                  <a:pt x="1627974" y="1569808"/>
                </a:lnTo>
                <a:lnTo>
                  <a:pt x="1583080" y="1611083"/>
                </a:lnTo>
                <a:lnTo>
                  <a:pt x="1554010" y="1636483"/>
                </a:lnTo>
                <a:lnTo>
                  <a:pt x="1523974" y="1661883"/>
                </a:lnTo>
                <a:lnTo>
                  <a:pt x="1493024" y="1687283"/>
                </a:lnTo>
                <a:lnTo>
                  <a:pt x="1465376" y="1698320"/>
                </a:lnTo>
                <a:lnTo>
                  <a:pt x="1489506" y="1680057"/>
                </a:lnTo>
                <a:lnTo>
                  <a:pt x="1526755" y="1649349"/>
                </a:lnTo>
                <a:lnTo>
                  <a:pt x="1563827" y="1616163"/>
                </a:lnTo>
                <a:lnTo>
                  <a:pt x="1600339" y="1580642"/>
                </a:lnTo>
                <a:lnTo>
                  <a:pt x="1635937" y="1542935"/>
                </a:lnTo>
                <a:lnTo>
                  <a:pt x="1670253" y="1503172"/>
                </a:lnTo>
                <a:lnTo>
                  <a:pt x="1682394" y="1487703"/>
                </a:lnTo>
                <a:lnTo>
                  <a:pt x="1682394" y="1463535"/>
                </a:lnTo>
                <a:lnTo>
                  <a:pt x="1667840" y="1491792"/>
                </a:lnTo>
                <a:lnTo>
                  <a:pt x="1649082" y="1521015"/>
                </a:lnTo>
                <a:lnTo>
                  <a:pt x="1601762" y="1577936"/>
                </a:lnTo>
                <a:lnTo>
                  <a:pt x="1573555" y="1605394"/>
                </a:lnTo>
                <a:lnTo>
                  <a:pt x="1542567" y="1632000"/>
                </a:lnTo>
                <a:lnTo>
                  <a:pt x="1508975" y="1657642"/>
                </a:lnTo>
                <a:lnTo>
                  <a:pt x="1472984" y="1682191"/>
                </a:lnTo>
                <a:lnTo>
                  <a:pt x="1437335" y="1703971"/>
                </a:lnTo>
                <a:lnTo>
                  <a:pt x="1437335" y="1718576"/>
                </a:lnTo>
                <a:lnTo>
                  <a:pt x="1428597" y="1725383"/>
                </a:lnTo>
                <a:lnTo>
                  <a:pt x="1426171" y="1726311"/>
                </a:lnTo>
                <a:lnTo>
                  <a:pt x="1437335" y="1718576"/>
                </a:lnTo>
                <a:lnTo>
                  <a:pt x="1437335" y="1703971"/>
                </a:lnTo>
                <a:lnTo>
                  <a:pt x="1394485" y="1727517"/>
                </a:lnTo>
                <a:lnTo>
                  <a:pt x="1352372" y="1748053"/>
                </a:lnTo>
                <a:lnTo>
                  <a:pt x="1308582" y="1766989"/>
                </a:lnTo>
                <a:lnTo>
                  <a:pt x="1263294" y="1784210"/>
                </a:lnTo>
                <a:lnTo>
                  <a:pt x="1216723" y="1799590"/>
                </a:lnTo>
                <a:lnTo>
                  <a:pt x="1187818" y="1807730"/>
                </a:lnTo>
                <a:lnTo>
                  <a:pt x="1187818" y="1826983"/>
                </a:lnTo>
                <a:lnTo>
                  <a:pt x="1182687" y="1828800"/>
                </a:lnTo>
                <a:lnTo>
                  <a:pt x="1180325" y="1828800"/>
                </a:lnTo>
                <a:lnTo>
                  <a:pt x="1182712" y="1827517"/>
                </a:lnTo>
                <a:lnTo>
                  <a:pt x="1184440" y="1826983"/>
                </a:lnTo>
                <a:lnTo>
                  <a:pt x="1187818" y="1826983"/>
                </a:lnTo>
                <a:lnTo>
                  <a:pt x="1187818" y="1807730"/>
                </a:lnTo>
                <a:lnTo>
                  <a:pt x="1169035" y="1813001"/>
                </a:lnTo>
                <a:lnTo>
                  <a:pt x="1120406" y="1824329"/>
                </a:lnTo>
                <a:lnTo>
                  <a:pt x="1071041" y="1833435"/>
                </a:lnTo>
                <a:lnTo>
                  <a:pt x="1024864" y="1839683"/>
                </a:lnTo>
                <a:lnTo>
                  <a:pt x="968781" y="1839683"/>
                </a:lnTo>
                <a:lnTo>
                  <a:pt x="944689" y="1826983"/>
                </a:lnTo>
                <a:lnTo>
                  <a:pt x="896531" y="1826983"/>
                </a:lnTo>
                <a:lnTo>
                  <a:pt x="872490" y="1814283"/>
                </a:lnTo>
                <a:lnTo>
                  <a:pt x="824585" y="1814283"/>
                </a:lnTo>
                <a:lnTo>
                  <a:pt x="776973" y="1788883"/>
                </a:lnTo>
                <a:lnTo>
                  <a:pt x="753325" y="1788883"/>
                </a:lnTo>
                <a:lnTo>
                  <a:pt x="729792" y="1776183"/>
                </a:lnTo>
                <a:lnTo>
                  <a:pt x="706386" y="1776183"/>
                </a:lnTo>
                <a:lnTo>
                  <a:pt x="660031" y="1750783"/>
                </a:lnTo>
                <a:lnTo>
                  <a:pt x="569544" y="1699983"/>
                </a:lnTo>
                <a:lnTo>
                  <a:pt x="504037" y="1661883"/>
                </a:lnTo>
                <a:lnTo>
                  <a:pt x="461695" y="1636483"/>
                </a:lnTo>
                <a:lnTo>
                  <a:pt x="420573" y="1611083"/>
                </a:lnTo>
                <a:lnTo>
                  <a:pt x="380746" y="1572983"/>
                </a:lnTo>
                <a:lnTo>
                  <a:pt x="361353" y="1560283"/>
                </a:lnTo>
                <a:lnTo>
                  <a:pt x="342341" y="1547583"/>
                </a:lnTo>
                <a:lnTo>
                  <a:pt x="323710" y="1522183"/>
                </a:lnTo>
                <a:lnTo>
                  <a:pt x="305473" y="1509483"/>
                </a:lnTo>
                <a:lnTo>
                  <a:pt x="287655" y="1484083"/>
                </a:lnTo>
                <a:lnTo>
                  <a:pt x="270256" y="1471383"/>
                </a:lnTo>
                <a:lnTo>
                  <a:pt x="253288" y="1458683"/>
                </a:lnTo>
                <a:lnTo>
                  <a:pt x="236791" y="1433283"/>
                </a:lnTo>
                <a:lnTo>
                  <a:pt x="220751" y="1420583"/>
                </a:lnTo>
                <a:lnTo>
                  <a:pt x="205447" y="1395603"/>
                </a:lnTo>
                <a:lnTo>
                  <a:pt x="205447" y="1496212"/>
                </a:lnTo>
                <a:lnTo>
                  <a:pt x="201015" y="1491716"/>
                </a:lnTo>
                <a:lnTo>
                  <a:pt x="189649" y="1473479"/>
                </a:lnTo>
                <a:lnTo>
                  <a:pt x="195821" y="1480451"/>
                </a:lnTo>
                <a:lnTo>
                  <a:pt x="199034" y="1485900"/>
                </a:lnTo>
                <a:lnTo>
                  <a:pt x="205447" y="1496212"/>
                </a:lnTo>
                <a:lnTo>
                  <a:pt x="205447" y="1395603"/>
                </a:lnTo>
                <a:lnTo>
                  <a:pt x="205193" y="1395183"/>
                </a:lnTo>
                <a:lnTo>
                  <a:pt x="190131" y="1369783"/>
                </a:lnTo>
                <a:lnTo>
                  <a:pt x="175577" y="1357083"/>
                </a:lnTo>
                <a:lnTo>
                  <a:pt x="161544" y="1331683"/>
                </a:lnTo>
                <a:lnTo>
                  <a:pt x="148043" y="1318983"/>
                </a:lnTo>
                <a:lnTo>
                  <a:pt x="135102" y="1293583"/>
                </a:lnTo>
                <a:lnTo>
                  <a:pt x="122732" y="1268183"/>
                </a:lnTo>
                <a:lnTo>
                  <a:pt x="110934" y="1255483"/>
                </a:lnTo>
                <a:lnTo>
                  <a:pt x="89128" y="1204683"/>
                </a:lnTo>
                <a:lnTo>
                  <a:pt x="78498" y="1165110"/>
                </a:lnTo>
                <a:lnTo>
                  <a:pt x="69532" y="1121651"/>
                </a:lnTo>
                <a:lnTo>
                  <a:pt x="62420" y="1077772"/>
                </a:lnTo>
                <a:lnTo>
                  <a:pt x="57188" y="1033564"/>
                </a:lnTo>
                <a:lnTo>
                  <a:pt x="53835" y="989126"/>
                </a:lnTo>
                <a:lnTo>
                  <a:pt x="52412" y="944587"/>
                </a:lnTo>
                <a:lnTo>
                  <a:pt x="52920" y="900036"/>
                </a:lnTo>
                <a:lnTo>
                  <a:pt x="55397" y="855599"/>
                </a:lnTo>
                <a:lnTo>
                  <a:pt x="59842" y="811352"/>
                </a:lnTo>
                <a:lnTo>
                  <a:pt x="66294" y="767435"/>
                </a:lnTo>
                <a:lnTo>
                  <a:pt x="74777" y="723925"/>
                </a:lnTo>
                <a:lnTo>
                  <a:pt x="85293" y="680961"/>
                </a:lnTo>
                <a:lnTo>
                  <a:pt x="97878" y="638619"/>
                </a:lnTo>
                <a:lnTo>
                  <a:pt x="112560" y="597027"/>
                </a:lnTo>
                <a:lnTo>
                  <a:pt x="129349" y="556272"/>
                </a:lnTo>
                <a:lnTo>
                  <a:pt x="148272" y="516483"/>
                </a:lnTo>
                <a:lnTo>
                  <a:pt x="169341" y="477761"/>
                </a:lnTo>
                <a:lnTo>
                  <a:pt x="192582" y="440194"/>
                </a:lnTo>
                <a:lnTo>
                  <a:pt x="218033" y="403910"/>
                </a:lnTo>
                <a:lnTo>
                  <a:pt x="245694" y="369011"/>
                </a:lnTo>
                <a:lnTo>
                  <a:pt x="275590" y="335597"/>
                </a:lnTo>
                <a:lnTo>
                  <a:pt x="307759" y="303784"/>
                </a:lnTo>
                <a:lnTo>
                  <a:pt x="341566" y="269633"/>
                </a:lnTo>
                <a:lnTo>
                  <a:pt x="370052" y="243751"/>
                </a:lnTo>
                <a:lnTo>
                  <a:pt x="375386" y="241300"/>
                </a:lnTo>
                <a:lnTo>
                  <a:pt x="389166" y="229184"/>
                </a:lnTo>
                <a:lnTo>
                  <a:pt x="383120" y="232498"/>
                </a:lnTo>
                <a:lnTo>
                  <a:pt x="389902" y="226961"/>
                </a:lnTo>
                <a:lnTo>
                  <a:pt x="390220" y="226783"/>
                </a:lnTo>
                <a:lnTo>
                  <a:pt x="394487" y="224497"/>
                </a:lnTo>
                <a:lnTo>
                  <a:pt x="389166" y="229184"/>
                </a:lnTo>
                <a:lnTo>
                  <a:pt x="413880" y="215900"/>
                </a:lnTo>
                <a:lnTo>
                  <a:pt x="462508" y="190500"/>
                </a:lnTo>
                <a:lnTo>
                  <a:pt x="512737" y="165100"/>
                </a:lnTo>
                <a:lnTo>
                  <a:pt x="564388" y="139700"/>
                </a:lnTo>
                <a:lnTo>
                  <a:pt x="644118" y="101600"/>
                </a:lnTo>
                <a:lnTo>
                  <a:pt x="671195" y="101600"/>
                </a:lnTo>
                <a:lnTo>
                  <a:pt x="726008" y="76200"/>
                </a:lnTo>
                <a:lnTo>
                  <a:pt x="753681" y="76200"/>
                </a:lnTo>
                <a:lnTo>
                  <a:pt x="781494" y="63500"/>
                </a:lnTo>
                <a:lnTo>
                  <a:pt x="809447" y="63500"/>
                </a:lnTo>
                <a:lnTo>
                  <a:pt x="813447" y="61683"/>
                </a:lnTo>
                <a:lnTo>
                  <a:pt x="837501" y="61683"/>
                </a:lnTo>
                <a:lnTo>
                  <a:pt x="861606" y="50800"/>
                </a:lnTo>
                <a:lnTo>
                  <a:pt x="922045" y="50800"/>
                </a:lnTo>
                <a:lnTo>
                  <a:pt x="926084" y="48983"/>
                </a:lnTo>
                <a:lnTo>
                  <a:pt x="950290" y="48983"/>
                </a:lnTo>
                <a:lnTo>
                  <a:pt x="974471" y="38100"/>
                </a:lnTo>
                <a:lnTo>
                  <a:pt x="1024966" y="38100"/>
                </a:lnTo>
                <a:lnTo>
                  <a:pt x="1057516" y="41821"/>
                </a:lnTo>
                <a:lnTo>
                  <a:pt x="1084605" y="46151"/>
                </a:lnTo>
                <a:lnTo>
                  <a:pt x="1090879" y="48983"/>
                </a:lnTo>
                <a:lnTo>
                  <a:pt x="1101585" y="48983"/>
                </a:lnTo>
                <a:lnTo>
                  <a:pt x="1139215" y="56680"/>
                </a:lnTo>
                <a:lnTo>
                  <a:pt x="1179436" y="66738"/>
                </a:lnTo>
                <a:lnTo>
                  <a:pt x="1219149" y="78498"/>
                </a:lnTo>
                <a:lnTo>
                  <a:pt x="1258277" y="91922"/>
                </a:lnTo>
                <a:lnTo>
                  <a:pt x="1296733" y="106997"/>
                </a:lnTo>
                <a:lnTo>
                  <a:pt x="1334452" y="123659"/>
                </a:lnTo>
                <a:lnTo>
                  <a:pt x="1371371" y="141871"/>
                </a:lnTo>
                <a:lnTo>
                  <a:pt x="1407401" y="161620"/>
                </a:lnTo>
                <a:lnTo>
                  <a:pt x="1442466" y="182854"/>
                </a:lnTo>
                <a:lnTo>
                  <a:pt x="1487284" y="214083"/>
                </a:lnTo>
                <a:lnTo>
                  <a:pt x="1520342" y="239483"/>
                </a:lnTo>
                <a:lnTo>
                  <a:pt x="1552130" y="264769"/>
                </a:lnTo>
                <a:lnTo>
                  <a:pt x="1600796" y="310057"/>
                </a:lnTo>
                <a:lnTo>
                  <a:pt x="1628546" y="339458"/>
                </a:lnTo>
                <a:lnTo>
                  <a:pt x="1640801" y="353783"/>
                </a:lnTo>
                <a:lnTo>
                  <a:pt x="1640941" y="353923"/>
                </a:lnTo>
                <a:lnTo>
                  <a:pt x="1679511" y="401916"/>
                </a:lnTo>
                <a:lnTo>
                  <a:pt x="1702600" y="434898"/>
                </a:lnTo>
                <a:lnTo>
                  <a:pt x="1723961" y="469011"/>
                </a:lnTo>
                <a:lnTo>
                  <a:pt x="1743557" y="504215"/>
                </a:lnTo>
                <a:lnTo>
                  <a:pt x="1761299" y="540461"/>
                </a:lnTo>
                <a:lnTo>
                  <a:pt x="1777111" y="577723"/>
                </a:lnTo>
                <a:lnTo>
                  <a:pt x="1790928" y="615975"/>
                </a:lnTo>
                <a:lnTo>
                  <a:pt x="1802650" y="655154"/>
                </a:lnTo>
                <a:lnTo>
                  <a:pt x="1816455" y="686168"/>
                </a:lnTo>
                <a:lnTo>
                  <a:pt x="1827872" y="723493"/>
                </a:lnTo>
                <a:lnTo>
                  <a:pt x="1837118" y="764222"/>
                </a:lnTo>
                <a:lnTo>
                  <a:pt x="1844395" y="805421"/>
                </a:lnTo>
                <a:lnTo>
                  <a:pt x="1849920" y="844181"/>
                </a:lnTo>
                <a:lnTo>
                  <a:pt x="1857959" y="916533"/>
                </a:lnTo>
                <a:lnTo>
                  <a:pt x="1858479" y="916266"/>
                </a:lnTo>
                <a:lnTo>
                  <a:pt x="1857527" y="861631"/>
                </a:lnTo>
                <a:lnTo>
                  <a:pt x="1851037" y="810209"/>
                </a:lnTo>
                <a:lnTo>
                  <a:pt x="1841334" y="758609"/>
                </a:lnTo>
                <a:lnTo>
                  <a:pt x="1828622" y="707174"/>
                </a:lnTo>
                <a:lnTo>
                  <a:pt x="1813102" y="656234"/>
                </a:lnTo>
                <a:lnTo>
                  <a:pt x="1794979" y="606107"/>
                </a:lnTo>
                <a:lnTo>
                  <a:pt x="1774456" y="557123"/>
                </a:lnTo>
                <a:lnTo>
                  <a:pt x="1751711" y="509625"/>
                </a:lnTo>
                <a:lnTo>
                  <a:pt x="1730705" y="470890"/>
                </a:lnTo>
                <a:lnTo>
                  <a:pt x="1737893" y="479018"/>
                </a:lnTo>
                <a:lnTo>
                  <a:pt x="1760562" y="520700"/>
                </a:lnTo>
                <a:lnTo>
                  <a:pt x="1779498" y="558800"/>
                </a:lnTo>
                <a:lnTo>
                  <a:pt x="1796745" y="596900"/>
                </a:lnTo>
                <a:lnTo>
                  <a:pt x="1812226" y="635000"/>
                </a:lnTo>
                <a:lnTo>
                  <a:pt x="1825879" y="673100"/>
                </a:lnTo>
                <a:lnTo>
                  <a:pt x="1837651" y="723900"/>
                </a:lnTo>
                <a:lnTo>
                  <a:pt x="1847469" y="762000"/>
                </a:lnTo>
                <a:lnTo>
                  <a:pt x="1855266" y="800100"/>
                </a:lnTo>
                <a:lnTo>
                  <a:pt x="1860981" y="850900"/>
                </a:lnTo>
                <a:lnTo>
                  <a:pt x="1864550" y="889000"/>
                </a:lnTo>
                <a:lnTo>
                  <a:pt x="1865909" y="927100"/>
                </a:lnTo>
                <a:lnTo>
                  <a:pt x="1865909" y="775741"/>
                </a:lnTo>
                <a:lnTo>
                  <a:pt x="1864271" y="767816"/>
                </a:lnTo>
                <a:lnTo>
                  <a:pt x="1850021" y="704316"/>
                </a:lnTo>
                <a:lnTo>
                  <a:pt x="1844954" y="688924"/>
                </a:lnTo>
                <a:lnTo>
                  <a:pt x="1838401" y="658583"/>
                </a:lnTo>
                <a:lnTo>
                  <a:pt x="1829231" y="620483"/>
                </a:lnTo>
                <a:lnTo>
                  <a:pt x="1819122" y="595083"/>
                </a:lnTo>
                <a:lnTo>
                  <a:pt x="1808137" y="556983"/>
                </a:lnTo>
                <a:lnTo>
                  <a:pt x="1796262" y="531583"/>
                </a:lnTo>
                <a:lnTo>
                  <a:pt x="1783537" y="506183"/>
                </a:lnTo>
                <a:lnTo>
                  <a:pt x="1781594" y="502551"/>
                </a:lnTo>
                <a:lnTo>
                  <a:pt x="1769986" y="469900"/>
                </a:lnTo>
                <a:lnTo>
                  <a:pt x="1757680" y="448132"/>
                </a:lnTo>
                <a:lnTo>
                  <a:pt x="1755635" y="442683"/>
                </a:lnTo>
                <a:lnTo>
                  <a:pt x="1740496" y="417283"/>
                </a:lnTo>
                <a:lnTo>
                  <a:pt x="1724596" y="391883"/>
                </a:lnTo>
                <a:lnTo>
                  <a:pt x="1707959" y="366483"/>
                </a:lnTo>
                <a:lnTo>
                  <a:pt x="1705470" y="364667"/>
                </a:lnTo>
                <a:lnTo>
                  <a:pt x="1690598" y="342900"/>
                </a:lnTo>
                <a:lnTo>
                  <a:pt x="1675142" y="332016"/>
                </a:lnTo>
                <a:lnTo>
                  <a:pt x="1672564" y="328383"/>
                </a:lnTo>
                <a:lnTo>
                  <a:pt x="1653844" y="302983"/>
                </a:lnTo>
                <a:lnTo>
                  <a:pt x="1634477" y="277583"/>
                </a:lnTo>
                <a:lnTo>
                  <a:pt x="1614487" y="264883"/>
                </a:lnTo>
                <a:lnTo>
                  <a:pt x="1593900" y="239483"/>
                </a:lnTo>
                <a:lnTo>
                  <a:pt x="1572742" y="226783"/>
                </a:lnTo>
                <a:lnTo>
                  <a:pt x="1569631" y="224967"/>
                </a:lnTo>
                <a:lnTo>
                  <a:pt x="1551012" y="203200"/>
                </a:lnTo>
                <a:lnTo>
                  <a:pt x="1531937" y="192316"/>
                </a:lnTo>
                <a:lnTo>
                  <a:pt x="1528762" y="188683"/>
                </a:lnTo>
                <a:lnTo>
                  <a:pt x="1505991" y="175983"/>
                </a:lnTo>
                <a:lnTo>
                  <a:pt x="1482737" y="163283"/>
                </a:lnTo>
                <a:lnTo>
                  <a:pt x="1434858" y="137883"/>
                </a:lnTo>
                <a:lnTo>
                  <a:pt x="1385303" y="112483"/>
                </a:lnTo>
                <a:lnTo>
                  <a:pt x="1376197" y="107962"/>
                </a:lnTo>
                <a:lnTo>
                  <a:pt x="1375321" y="107416"/>
                </a:lnTo>
                <a:lnTo>
                  <a:pt x="1365338" y="101498"/>
                </a:lnTo>
                <a:lnTo>
                  <a:pt x="1360068" y="94716"/>
                </a:lnTo>
                <a:lnTo>
                  <a:pt x="1359611" y="94716"/>
                </a:lnTo>
                <a:lnTo>
                  <a:pt x="1362798" y="99999"/>
                </a:lnTo>
                <a:lnTo>
                  <a:pt x="1332395" y="82016"/>
                </a:lnTo>
                <a:lnTo>
                  <a:pt x="1313319" y="76631"/>
                </a:lnTo>
                <a:lnTo>
                  <a:pt x="1313319" y="103746"/>
                </a:lnTo>
                <a:lnTo>
                  <a:pt x="1303032" y="98958"/>
                </a:lnTo>
                <a:lnTo>
                  <a:pt x="1295336" y="95796"/>
                </a:lnTo>
                <a:lnTo>
                  <a:pt x="1307452" y="99783"/>
                </a:lnTo>
                <a:lnTo>
                  <a:pt x="1313319" y="103746"/>
                </a:lnTo>
                <a:lnTo>
                  <a:pt x="1313319" y="76631"/>
                </a:lnTo>
                <a:lnTo>
                  <a:pt x="1287703" y="69380"/>
                </a:lnTo>
                <a:lnTo>
                  <a:pt x="1279080" y="63500"/>
                </a:lnTo>
                <a:lnTo>
                  <a:pt x="1276477" y="62636"/>
                </a:lnTo>
                <a:lnTo>
                  <a:pt x="1276477" y="74383"/>
                </a:lnTo>
                <a:lnTo>
                  <a:pt x="1255268" y="74383"/>
                </a:lnTo>
                <a:lnTo>
                  <a:pt x="1232217" y="63500"/>
                </a:lnTo>
                <a:lnTo>
                  <a:pt x="1238643" y="63500"/>
                </a:lnTo>
                <a:lnTo>
                  <a:pt x="1276477" y="74383"/>
                </a:lnTo>
                <a:lnTo>
                  <a:pt x="1276477" y="62636"/>
                </a:lnTo>
                <a:lnTo>
                  <a:pt x="1202588" y="38100"/>
                </a:lnTo>
                <a:lnTo>
                  <a:pt x="1084414" y="0"/>
                </a:lnTo>
                <a:lnTo>
                  <a:pt x="842060" y="0"/>
                </a:lnTo>
                <a:lnTo>
                  <a:pt x="823582" y="5816"/>
                </a:lnTo>
                <a:lnTo>
                  <a:pt x="794410" y="5816"/>
                </a:lnTo>
                <a:lnTo>
                  <a:pt x="684441" y="32435"/>
                </a:lnTo>
                <a:lnTo>
                  <a:pt x="684441" y="48983"/>
                </a:lnTo>
                <a:lnTo>
                  <a:pt x="681596" y="50800"/>
                </a:lnTo>
                <a:lnTo>
                  <a:pt x="657364" y="58623"/>
                </a:lnTo>
                <a:lnTo>
                  <a:pt x="660450" y="56616"/>
                </a:lnTo>
                <a:lnTo>
                  <a:pt x="684441" y="48983"/>
                </a:lnTo>
                <a:lnTo>
                  <a:pt x="684441" y="32435"/>
                </a:lnTo>
                <a:lnTo>
                  <a:pt x="637006" y="43916"/>
                </a:lnTo>
                <a:lnTo>
                  <a:pt x="559485" y="69316"/>
                </a:lnTo>
                <a:lnTo>
                  <a:pt x="521779" y="94716"/>
                </a:lnTo>
                <a:lnTo>
                  <a:pt x="499198" y="102489"/>
                </a:lnTo>
                <a:lnTo>
                  <a:pt x="499198" y="150037"/>
                </a:lnTo>
                <a:lnTo>
                  <a:pt x="498475" y="150583"/>
                </a:lnTo>
                <a:lnTo>
                  <a:pt x="497776" y="150863"/>
                </a:lnTo>
                <a:lnTo>
                  <a:pt x="499198" y="150037"/>
                </a:lnTo>
                <a:lnTo>
                  <a:pt x="499198" y="102489"/>
                </a:lnTo>
                <a:lnTo>
                  <a:pt x="484873" y="107416"/>
                </a:lnTo>
                <a:lnTo>
                  <a:pt x="448805" y="132816"/>
                </a:lnTo>
                <a:lnTo>
                  <a:pt x="439686" y="139420"/>
                </a:lnTo>
                <a:lnTo>
                  <a:pt x="439686" y="170154"/>
                </a:lnTo>
                <a:lnTo>
                  <a:pt x="436321" y="172402"/>
                </a:lnTo>
                <a:lnTo>
                  <a:pt x="403453" y="196710"/>
                </a:lnTo>
                <a:lnTo>
                  <a:pt x="371525" y="222707"/>
                </a:lnTo>
                <a:lnTo>
                  <a:pt x="340614" y="250367"/>
                </a:lnTo>
                <a:lnTo>
                  <a:pt x="321576" y="269049"/>
                </a:lnTo>
                <a:lnTo>
                  <a:pt x="339153" y="247116"/>
                </a:lnTo>
                <a:lnTo>
                  <a:pt x="370852" y="221716"/>
                </a:lnTo>
                <a:lnTo>
                  <a:pt x="403682" y="196316"/>
                </a:lnTo>
                <a:lnTo>
                  <a:pt x="437578" y="170916"/>
                </a:lnTo>
                <a:lnTo>
                  <a:pt x="439686" y="170154"/>
                </a:lnTo>
                <a:lnTo>
                  <a:pt x="439686" y="139420"/>
                </a:lnTo>
                <a:lnTo>
                  <a:pt x="413677" y="158216"/>
                </a:lnTo>
                <a:lnTo>
                  <a:pt x="379526" y="183616"/>
                </a:lnTo>
                <a:lnTo>
                  <a:pt x="346443" y="209016"/>
                </a:lnTo>
                <a:lnTo>
                  <a:pt x="314464" y="247116"/>
                </a:lnTo>
                <a:lnTo>
                  <a:pt x="283679" y="272516"/>
                </a:lnTo>
                <a:lnTo>
                  <a:pt x="275793" y="282702"/>
                </a:lnTo>
                <a:lnTo>
                  <a:pt x="275793" y="317906"/>
                </a:lnTo>
                <a:lnTo>
                  <a:pt x="272542" y="321741"/>
                </a:lnTo>
                <a:lnTo>
                  <a:pt x="262686" y="327850"/>
                </a:lnTo>
                <a:lnTo>
                  <a:pt x="266357" y="323748"/>
                </a:lnTo>
                <a:lnTo>
                  <a:pt x="261556" y="326720"/>
                </a:lnTo>
                <a:lnTo>
                  <a:pt x="272986" y="316369"/>
                </a:lnTo>
                <a:lnTo>
                  <a:pt x="266357" y="323748"/>
                </a:lnTo>
                <a:lnTo>
                  <a:pt x="275793" y="317906"/>
                </a:lnTo>
                <a:lnTo>
                  <a:pt x="275793" y="282702"/>
                </a:lnTo>
                <a:lnTo>
                  <a:pt x="256781" y="307225"/>
                </a:lnTo>
                <a:lnTo>
                  <a:pt x="256781" y="331050"/>
                </a:lnTo>
                <a:lnTo>
                  <a:pt x="245046" y="346036"/>
                </a:lnTo>
                <a:lnTo>
                  <a:pt x="245046" y="347853"/>
                </a:lnTo>
                <a:lnTo>
                  <a:pt x="238975" y="355600"/>
                </a:lnTo>
                <a:lnTo>
                  <a:pt x="237756" y="356400"/>
                </a:lnTo>
                <a:lnTo>
                  <a:pt x="245046" y="347853"/>
                </a:lnTo>
                <a:lnTo>
                  <a:pt x="245046" y="346036"/>
                </a:lnTo>
                <a:lnTo>
                  <a:pt x="238975" y="353783"/>
                </a:lnTo>
                <a:lnTo>
                  <a:pt x="238760" y="353923"/>
                </a:lnTo>
                <a:lnTo>
                  <a:pt x="251307" y="336016"/>
                </a:lnTo>
                <a:lnTo>
                  <a:pt x="256781" y="331050"/>
                </a:lnTo>
                <a:lnTo>
                  <a:pt x="256781" y="307225"/>
                </a:lnTo>
                <a:lnTo>
                  <a:pt x="254152" y="310616"/>
                </a:lnTo>
                <a:lnTo>
                  <a:pt x="225933" y="336016"/>
                </a:lnTo>
                <a:lnTo>
                  <a:pt x="224231" y="338442"/>
                </a:lnTo>
                <a:lnTo>
                  <a:pt x="224231" y="382612"/>
                </a:lnTo>
                <a:lnTo>
                  <a:pt x="202819" y="413004"/>
                </a:lnTo>
                <a:lnTo>
                  <a:pt x="178955" y="450278"/>
                </a:lnTo>
                <a:lnTo>
                  <a:pt x="156438" y="489102"/>
                </a:lnTo>
                <a:lnTo>
                  <a:pt x="135305" y="529437"/>
                </a:lnTo>
                <a:lnTo>
                  <a:pt x="115633" y="571284"/>
                </a:lnTo>
                <a:lnTo>
                  <a:pt x="97434" y="614629"/>
                </a:lnTo>
                <a:lnTo>
                  <a:pt x="80784" y="659434"/>
                </a:lnTo>
                <a:lnTo>
                  <a:pt x="65722" y="705688"/>
                </a:lnTo>
                <a:lnTo>
                  <a:pt x="42227" y="788555"/>
                </a:lnTo>
                <a:lnTo>
                  <a:pt x="28270" y="860717"/>
                </a:lnTo>
                <a:lnTo>
                  <a:pt x="22326" y="934745"/>
                </a:lnTo>
                <a:lnTo>
                  <a:pt x="22275" y="972273"/>
                </a:lnTo>
                <a:lnTo>
                  <a:pt x="23837" y="1004455"/>
                </a:lnTo>
                <a:lnTo>
                  <a:pt x="23317" y="1001483"/>
                </a:lnTo>
                <a:lnTo>
                  <a:pt x="21209" y="987298"/>
                </a:lnTo>
                <a:lnTo>
                  <a:pt x="20256" y="971016"/>
                </a:lnTo>
                <a:lnTo>
                  <a:pt x="20345" y="958316"/>
                </a:lnTo>
                <a:lnTo>
                  <a:pt x="20434" y="945616"/>
                </a:lnTo>
                <a:lnTo>
                  <a:pt x="23075" y="882116"/>
                </a:lnTo>
                <a:lnTo>
                  <a:pt x="27622" y="844016"/>
                </a:lnTo>
                <a:lnTo>
                  <a:pt x="34188" y="793216"/>
                </a:lnTo>
                <a:lnTo>
                  <a:pt x="42722" y="755116"/>
                </a:lnTo>
                <a:lnTo>
                  <a:pt x="49631" y="729919"/>
                </a:lnTo>
                <a:lnTo>
                  <a:pt x="49771" y="730681"/>
                </a:lnTo>
                <a:lnTo>
                  <a:pt x="49796" y="736663"/>
                </a:lnTo>
                <a:lnTo>
                  <a:pt x="50647" y="739178"/>
                </a:lnTo>
                <a:lnTo>
                  <a:pt x="53555" y="731291"/>
                </a:lnTo>
                <a:lnTo>
                  <a:pt x="51638" y="733628"/>
                </a:lnTo>
                <a:lnTo>
                  <a:pt x="52324" y="726325"/>
                </a:lnTo>
                <a:lnTo>
                  <a:pt x="52565" y="720725"/>
                </a:lnTo>
                <a:lnTo>
                  <a:pt x="51460" y="723265"/>
                </a:lnTo>
                <a:lnTo>
                  <a:pt x="53174" y="717016"/>
                </a:lnTo>
                <a:lnTo>
                  <a:pt x="65481" y="666216"/>
                </a:lnTo>
                <a:lnTo>
                  <a:pt x="79590" y="628116"/>
                </a:lnTo>
                <a:lnTo>
                  <a:pt x="95465" y="590016"/>
                </a:lnTo>
                <a:lnTo>
                  <a:pt x="113042" y="551916"/>
                </a:lnTo>
                <a:lnTo>
                  <a:pt x="132270" y="513816"/>
                </a:lnTo>
                <a:lnTo>
                  <a:pt x="153098" y="475716"/>
                </a:lnTo>
                <a:lnTo>
                  <a:pt x="175463" y="437616"/>
                </a:lnTo>
                <a:lnTo>
                  <a:pt x="199326" y="412216"/>
                </a:lnTo>
                <a:lnTo>
                  <a:pt x="215392" y="388010"/>
                </a:lnTo>
                <a:lnTo>
                  <a:pt x="224231" y="382612"/>
                </a:lnTo>
                <a:lnTo>
                  <a:pt x="224231" y="338442"/>
                </a:lnTo>
                <a:lnTo>
                  <a:pt x="199097" y="374116"/>
                </a:lnTo>
                <a:lnTo>
                  <a:pt x="173710" y="412216"/>
                </a:lnTo>
                <a:lnTo>
                  <a:pt x="149847" y="450316"/>
                </a:lnTo>
                <a:lnTo>
                  <a:pt x="128485" y="486841"/>
                </a:lnTo>
                <a:lnTo>
                  <a:pt x="118465" y="495300"/>
                </a:lnTo>
                <a:lnTo>
                  <a:pt x="106248" y="517067"/>
                </a:lnTo>
                <a:lnTo>
                  <a:pt x="104216" y="518883"/>
                </a:lnTo>
                <a:lnTo>
                  <a:pt x="90766" y="544283"/>
                </a:lnTo>
                <a:lnTo>
                  <a:pt x="88557" y="548741"/>
                </a:lnTo>
                <a:lnTo>
                  <a:pt x="88557" y="575767"/>
                </a:lnTo>
                <a:lnTo>
                  <a:pt x="87985" y="577316"/>
                </a:lnTo>
                <a:lnTo>
                  <a:pt x="70840" y="615416"/>
                </a:lnTo>
                <a:lnTo>
                  <a:pt x="55524" y="653516"/>
                </a:lnTo>
                <a:lnTo>
                  <a:pt x="42138" y="704316"/>
                </a:lnTo>
                <a:lnTo>
                  <a:pt x="30708" y="742416"/>
                </a:lnTo>
                <a:lnTo>
                  <a:pt x="21336" y="793216"/>
                </a:lnTo>
                <a:lnTo>
                  <a:pt x="14058" y="831316"/>
                </a:lnTo>
                <a:lnTo>
                  <a:pt x="13296" y="838898"/>
                </a:lnTo>
                <a:lnTo>
                  <a:pt x="17945" y="785583"/>
                </a:lnTo>
                <a:lnTo>
                  <a:pt x="25984" y="747483"/>
                </a:lnTo>
                <a:lnTo>
                  <a:pt x="31343" y="722083"/>
                </a:lnTo>
                <a:lnTo>
                  <a:pt x="44818" y="671283"/>
                </a:lnTo>
                <a:lnTo>
                  <a:pt x="59461" y="627722"/>
                </a:lnTo>
                <a:lnTo>
                  <a:pt x="78270" y="596900"/>
                </a:lnTo>
                <a:lnTo>
                  <a:pt x="88557" y="575767"/>
                </a:lnTo>
                <a:lnTo>
                  <a:pt x="88557" y="548741"/>
                </a:lnTo>
                <a:lnTo>
                  <a:pt x="78155" y="569683"/>
                </a:lnTo>
                <a:lnTo>
                  <a:pt x="55524" y="620483"/>
                </a:lnTo>
                <a:lnTo>
                  <a:pt x="36487" y="671283"/>
                </a:lnTo>
                <a:lnTo>
                  <a:pt x="21234" y="722083"/>
                </a:lnTo>
                <a:lnTo>
                  <a:pt x="20345" y="727532"/>
                </a:lnTo>
                <a:lnTo>
                  <a:pt x="15087" y="749300"/>
                </a:lnTo>
                <a:lnTo>
                  <a:pt x="10680" y="781951"/>
                </a:lnTo>
                <a:lnTo>
                  <a:pt x="9956" y="785583"/>
                </a:lnTo>
                <a:lnTo>
                  <a:pt x="5854" y="810983"/>
                </a:lnTo>
                <a:lnTo>
                  <a:pt x="2806" y="836383"/>
                </a:lnTo>
                <a:lnTo>
                  <a:pt x="2514" y="841832"/>
                </a:lnTo>
                <a:lnTo>
                  <a:pt x="850" y="863600"/>
                </a:lnTo>
                <a:lnTo>
                  <a:pt x="114" y="896251"/>
                </a:lnTo>
                <a:lnTo>
                  <a:pt x="0" y="899883"/>
                </a:lnTo>
                <a:lnTo>
                  <a:pt x="12" y="901128"/>
                </a:lnTo>
                <a:lnTo>
                  <a:pt x="0" y="901700"/>
                </a:lnTo>
                <a:lnTo>
                  <a:pt x="266" y="927100"/>
                </a:lnTo>
                <a:lnTo>
                  <a:pt x="469" y="930732"/>
                </a:lnTo>
                <a:lnTo>
                  <a:pt x="1701" y="963383"/>
                </a:lnTo>
                <a:lnTo>
                  <a:pt x="3911" y="985151"/>
                </a:lnTo>
                <a:lnTo>
                  <a:pt x="4292" y="990600"/>
                </a:lnTo>
                <a:lnTo>
                  <a:pt x="6858" y="1007808"/>
                </a:lnTo>
                <a:lnTo>
                  <a:pt x="7366" y="1021816"/>
                </a:lnTo>
                <a:lnTo>
                  <a:pt x="11620" y="1059916"/>
                </a:lnTo>
                <a:lnTo>
                  <a:pt x="18376" y="1110716"/>
                </a:lnTo>
                <a:lnTo>
                  <a:pt x="27698" y="1148816"/>
                </a:lnTo>
                <a:lnTo>
                  <a:pt x="39662" y="1199616"/>
                </a:lnTo>
                <a:lnTo>
                  <a:pt x="54317" y="1237716"/>
                </a:lnTo>
                <a:lnTo>
                  <a:pt x="71742" y="1288516"/>
                </a:lnTo>
                <a:lnTo>
                  <a:pt x="91998" y="1326616"/>
                </a:lnTo>
                <a:lnTo>
                  <a:pt x="115150" y="1377416"/>
                </a:lnTo>
                <a:lnTo>
                  <a:pt x="139636" y="1415516"/>
                </a:lnTo>
                <a:lnTo>
                  <a:pt x="165455" y="1453616"/>
                </a:lnTo>
                <a:lnTo>
                  <a:pt x="192532" y="1491716"/>
                </a:lnTo>
                <a:lnTo>
                  <a:pt x="220827" y="1529816"/>
                </a:lnTo>
                <a:lnTo>
                  <a:pt x="250291" y="1567916"/>
                </a:lnTo>
                <a:lnTo>
                  <a:pt x="274269" y="1587842"/>
                </a:lnTo>
                <a:lnTo>
                  <a:pt x="277812" y="1591132"/>
                </a:lnTo>
                <a:lnTo>
                  <a:pt x="301193" y="1623783"/>
                </a:lnTo>
                <a:lnTo>
                  <a:pt x="325475" y="1645551"/>
                </a:lnTo>
                <a:lnTo>
                  <a:pt x="329539" y="1651000"/>
                </a:lnTo>
                <a:lnTo>
                  <a:pt x="358889" y="1676400"/>
                </a:lnTo>
                <a:lnTo>
                  <a:pt x="389191" y="1701800"/>
                </a:lnTo>
                <a:lnTo>
                  <a:pt x="420395" y="1714500"/>
                </a:lnTo>
                <a:lnTo>
                  <a:pt x="452450" y="1739900"/>
                </a:lnTo>
                <a:lnTo>
                  <a:pt x="457136" y="1741716"/>
                </a:lnTo>
                <a:lnTo>
                  <a:pt x="485279" y="1763483"/>
                </a:lnTo>
                <a:lnTo>
                  <a:pt x="500824" y="1769325"/>
                </a:lnTo>
                <a:lnTo>
                  <a:pt x="521931" y="1783816"/>
                </a:lnTo>
                <a:lnTo>
                  <a:pt x="597954" y="1809216"/>
                </a:lnTo>
                <a:lnTo>
                  <a:pt x="636892" y="1834616"/>
                </a:lnTo>
                <a:lnTo>
                  <a:pt x="676402" y="1847316"/>
                </a:lnTo>
                <a:lnTo>
                  <a:pt x="716407" y="1847316"/>
                </a:lnTo>
                <a:lnTo>
                  <a:pt x="728865" y="1851215"/>
                </a:lnTo>
                <a:lnTo>
                  <a:pt x="732269" y="1852383"/>
                </a:lnTo>
                <a:lnTo>
                  <a:pt x="732624" y="1852383"/>
                </a:lnTo>
                <a:lnTo>
                  <a:pt x="797737" y="1872716"/>
                </a:lnTo>
                <a:lnTo>
                  <a:pt x="880478" y="1872716"/>
                </a:lnTo>
                <a:lnTo>
                  <a:pt x="922261" y="1885416"/>
                </a:lnTo>
                <a:lnTo>
                  <a:pt x="964234" y="1872716"/>
                </a:lnTo>
                <a:lnTo>
                  <a:pt x="988352" y="1872716"/>
                </a:lnTo>
                <a:lnTo>
                  <a:pt x="987361" y="1872818"/>
                </a:lnTo>
                <a:lnTo>
                  <a:pt x="988301" y="1872983"/>
                </a:lnTo>
                <a:lnTo>
                  <a:pt x="993762" y="1872983"/>
                </a:lnTo>
                <a:lnTo>
                  <a:pt x="993800" y="1872716"/>
                </a:lnTo>
                <a:lnTo>
                  <a:pt x="1023848" y="1872716"/>
                </a:lnTo>
                <a:lnTo>
                  <a:pt x="1031278" y="1876653"/>
                </a:lnTo>
                <a:lnTo>
                  <a:pt x="1027061" y="1877834"/>
                </a:lnTo>
                <a:lnTo>
                  <a:pt x="1022845" y="1878622"/>
                </a:lnTo>
                <a:lnTo>
                  <a:pt x="1029728" y="1877834"/>
                </a:lnTo>
                <a:lnTo>
                  <a:pt x="1032535" y="1877326"/>
                </a:lnTo>
                <a:lnTo>
                  <a:pt x="1036853" y="1879600"/>
                </a:lnTo>
                <a:lnTo>
                  <a:pt x="1051445" y="1871865"/>
                </a:lnTo>
                <a:lnTo>
                  <a:pt x="1067943" y="1866900"/>
                </a:lnTo>
                <a:lnTo>
                  <a:pt x="1155788" y="1866900"/>
                </a:lnTo>
                <a:lnTo>
                  <a:pt x="1179283" y="1854200"/>
                </a:lnTo>
                <a:lnTo>
                  <a:pt x="1225880" y="1854200"/>
                </a:lnTo>
                <a:lnTo>
                  <a:pt x="1248956" y="1841500"/>
                </a:lnTo>
                <a:lnTo>
                  <a:pt x="1271854" y="1841500"/>
                </a:lnTo>
                <a:lnTo>
                  <a:pt x="1317091" y="1816100"/>
                </a:lnTo>
                <a:lnTo>
                  <a:pt x="1339392" y="1816100"/>
                </a:lnTo>
                <a:lnTo>
                  <a:pt x="1383322" y="1790700"/>
                </a:lnTo>
                <a:lnTo>
                  <a:pt x="1426248" y="1765300"/>
                </a:lnTo>
                <a:lnTo>
                  <a:pt x="1468056" y="1739900"/>
                </a:lnTo>
                <a:lnTo>
                  <a:pt x="1488503" y="1714500"/>
                </a:lnTo>
                <a:lnTo>
                  <a:pt x="1508633" y="1701800"/>
                </a:lnTo>
                <a:lnTo>
                  <a:pt x="1528432" y="1689100"/>
                </a:lnTo>
                <a:lnTo>
                  <a:pt x="1547888" y="1663700"/>
                </a:lnTo>
                <a:lnTo>
                  <a:pt x="1566976" y="1651000"/>
                </a:lnTo>
                <a:lnTo>
                  <a:pt x="1585696" y="1625600"/>
                </a:lnTo>
                <a:lnTo>
                  <a:pt x="1604022" y="1612900"/>
                </a:lnTo>
                <a:lnTo>
                  <a:pt x="1621942" y="1587500"/>
                </a:lnTo>
                <a:lnTo>
                  <a:pt x="1630400" y="1575231"/>
                </a:lnTo>
                <a:lnTo>
                  <a:pt x="1642338" y="1567916"/>
                </a:lnTo>
                <a:lnTo>
                  <a:pt x="1666875" y="1542516"/>
                </a:lnTo>
                <a:lnTo>
                  <a:pt x="1694116" y="1504416"/>
                </a:lnTo>
                <a:lnTo>
                  <a:pt x="1710766" y="1475054"/>
                </a:lnTo>
                <a:lnTo>
                  <a:pt x="1711909" y="1473200"/>
                </a:lnTo>
                <a:lnTo>
                  <a:pt x="1733969" y="1447800"/>
                </a:lnTo>
                <a:lnTo>
                  <a:pt x="1754670" y="1409700"/>
                </a:lnTo>
                <a:lnTo>
                  <a:pt x="1773948" y="1384300"/>
                </a:lnTo>
                <a:lnTo>
                  <a:pt x="1791754" y="1346200"/>
                </a:lnTo>
                <a:lnTo>
                  <a:pt x="1794078" y="1340751"/>
                </a:lnTo>
                <a:lnTo>
                  <a:pt x="1808010" y="1318983"/>
                </a:lnTo>
                <a:lnTo>
                  <a:pt x="1820583" y="1286332"/>
                </a:lnTo>
                <a:lnTo>
                  <a:pt x="1822691" y="1282700"/>
                </a:lnTo>
                <a:lnTo>
                  <a:pt x="1835708" y="1244600"/>
                </a:lnTo>
                <a:lnTo>
                  <a:pt x="1847024" y="1206500"/>
                </a:lnTo>
                <a:lnTo>
                  <a:pt x="1852231" y="1185748"/>
                </a:lnTo>
                <a:lnTo>
                  <a:pt x="1866861" y="1136116"/>
                </a:lnTo>
                <a:lnTo>
                  <a:pt x="1875624" y="1098016"/>
                </a:lnTo>
                <a:lnTo>
                  <a:pt x="1877072" y="1059916"/>
                </a:lnTo>
                <a:lnTo>
                  <a:pt x="1869960" y="1098016"/>
                </a:lnTo>
                <a:lnTo>
                  <a:pt x="1867535" y="1109472"/>
                </a:lnTo>
                <a:lnTo>
                  <a:pt x="1870189" y="1092200"/>
                </a:lnTo>
                <a:lnTo>
                  <a:pt x="1874126" y="1041400"/>
                </a:lnTo>
                <a:lnTo>
                  <a:pt x="1876082" y="1003300"/>
                </a:lnTo>
                <a:lnTo>
                  <a:pt x="1876069" y="1001585"/>
                </a:lnTo>
                <a:lnTo>
                  <a:pt x="1875980" y="968159"/>
                </a:lnTo>
                <a:lnTo>
                  <a:pt x="1875980" y="965200"/>
                </a:lnTo>
                <a:lnTo>
                  <a:pt x="1875980" y="964552"/>
                </a:lnTo>
                <a:lnTo>
                  <a:pt x="1875980" y="963383"/>
                </a:lnTo>
                <a:lnTo>
                  <a:pt x="1875828" y="957935"/>
                </a:lnTo>
                <a:lnTo>
                  <a:pt x="1875675" y="950747"/>
                </a:lnTo>
                <a:lnTo>
                  <a:pt x="1877339" y="958316"/>
                </a:lnTo>
                <a:lnTo>
                  <a:pt x="1881720" y="958316"/>
                </a:lnTo>
                <a:lnTo>
                  <a:pt x="1884286" y="9329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4284231" y="8139537"/>
            <a:ext cx="14160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D4A324"/>
                </a:solidFill>
                <a:latin typeface="Tahoma"/>
                <a:cs typeface="Tahoma"/>
              </a:rPr>
              <a:t>3175</a:t>
            </a:r>
            <a:r>
              <a:rPr sz="2000" spc="-60" dirty="0">
                <a:solidFill>
                  <a:srgbClr val="D4A324"/>
                </a:solidFill>
                <a:latin typeface="Tahoma"/>
                <a:cs typeface="Tahoma"/>
              </a:rPr>
              <a:t> </a:t>
            </a:r>
            <a:r>
              <a:rPr sz="2000" spc="315" dirty="0">
                <a:solidFill>
                  <a:srgbClr val="D4A324"/>
                </a:solidFill>
                <a:latin typeface="Tahoma"/>
                <a:cs typeface="Tahoma"/>
              </a:rPr>
              <a:t>€</a:t>
            </a:r>
            <a:r>
              <a:rPr sz="2000" spc="-60" dirty="0">
                <a:solidFill>
                  <a:srgbClr val="D4A324"/>
                </a:solidFill>
                <a:latin typeface="Tahoma"/>
                <a:cs typeface="Tahoma"/>
              </a:rPr>
              <a:t> </a:t>
            </a:r>
            <a:r>
              <a:rPr sz="2000" spc="105" dirty="0">
                <a:solidFill>
                  <a:srgbClr val="D4A324"/>
                </a:solidFill>
                <a:latin typeface="Tahoma"/>
                <a:cs typeface="Tahoma"/>
              </a:rPr>
              <a:t>/</a:t>
            </a:r>
            <a:r>
              <a:rPr sz="2000" spc="-55" dirty="0">
                <a:solidFill>
                  <a:srgbClr val="D4A324"/>
                </a:solidFill>
                <a:latin typeface="Tahoma"/>
                <a:cs typeface="Tahoma"/>
              </a:rPr>
              <a:t> </a:t>
            </a:r>
            <a:r>
              <a:rPr sz="2000" spc="-25" dirty="0">
                <a:solidFill>
                  <a:srgbClr val="D4A324"/>
                </a:solidFill>
                <a:latin typeface="Tahoma"/>
                <a:cs typeface="Tahoma"/>
              </a:rPr>
              <a:t>M²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595126" y="8139537"/>
            <a:ext cx="1196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75" dirty="0">
                <a:solidFill>
                  <a:srgbClr val="A74024"/>
                </a:solidFill>
                <a:latin typeface="Tahoma"/>
                <a:cs typeface="Tahoma"/>
              </a:rPr>
              <a:t>5143</a:t>
            </a:r>
            <a:r>
              <a:rPr sz="2000" spc="-85" dirty="0">
                <a:solidFill>
                  <a:srgbClr val="A74024"/>
                </a:solidFill>
                <a:latin typeface="Tahoma"/>
                <a:cs typeface="Tahoma"/>
              </a:rPr>
              <a:t> </a:t>
            </a:r>
            <a:r>
              <a:rPr sz="2000" spc="105" dirty="0">
                <a:solidFill>
                  <a:srgbClr val="A74024"/>
                </a:solidFill>
                <a:latin typeface="Tahoma"/>
                <a:cs typeface="Tahoma"/>
              </a:rPr>
              <a:t>/</a:t>
            </a:r>
            <a:r>
              <a:rPr sz="2000" spc="-85" dirty="0">
                <a:solidFill>
                  <a:srgbClr val="A74024"/>
                </a:solidFill>
                <a:latin typeface="Tahoma"/>
                <a:cs typeface="Tahoma"/>
              </a:rPr>
              <a:t> </a:t>
            </a:r>
            <a:r>
              <a:rPr sz="2000" spc="-25" dirty="0">
                <a:solidFill>
                  <a:srgbClr val="A74024"/>
                </a:solidFill>
                <a:latin typeface="Tahoma"/>
                <a:cs typeface="Tahoma"/>
              </a:rPr>
              <a:t>M²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094455" y="8573626"/>
            <a:ext cx="175387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34608D"/>
                </a:solidFill>
                <a:latin typeface="Tahoma"/>
                <a:cs typeface="Tahoma"/>
              </a:rPr>
              <a:t>PRIX</a:t>
            </a:r>
            <a:r>
              <a:rPr sz="2200" spc="-8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4608D"/>
                </a:solidFill>
                <a:latin typeface="Tahoma"/>
                <a:cs typeface="Tahoma"/>
              </a:rPr>
              <a:t>MÉDIAN</a:t>
            </a:r>
            <a:endParaRPr sz="22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509874" y="8579631"/>
            <a:ext cx="142303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34608D"/>
                </a:solidFill>
                <a:latin typeface="Tahoma"/>
                <a:cs typeface="Tahoma"/>
              </a:rPr>
              <a:t>PRIX</a:t>
            </a:r>
            <a:r>
              <a:rPr sz="2200" spc="-8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4608D"/>
                </a:solidFill>
                <a:latin typeface="Tahoma"/>
                <a:cs typeface="Tahoma"/>
              </a:rPr>
              <a:t>HAUT</a:t>
            </a:r>
            <a:endParaRPr sz="22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16889" y="9963617"/>
            <a:ext cx="389762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rgbClr val="34608D"/>
                </a:solidFill>
                <a:latin typeface="Verdana"/>
                <a:cs typeface="Verdana"/>
              </a:rPr>
              <a:t>Sources</a:t>
            </a:r>
            <a:r>
              <a:rPr sz="1200" i="1" spc="-6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200" i="1" spc="-300" dirty="0">
                <a:solidFill>
                  <a:srgbClr val="34608D"/>
                </a:solidFill>
                <a:latin typeface="Verdana"/>
                <a:cs typeface="Verdana"/>
              </a:rPr>
              <a:t>:</a:t>
            </a:r>
            <a:r>
              <a:rPr sz="1200" i="1" spc="-5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200" i="1" spc="-60" dirty="0">
                <a:solidFill>
                  <a:srgbClr val="34608D"/>
                </a:solidFill>
                <a:latin typeface="Verdana"/>
                <a:cs typeface="Verdana"/>
              </a:rPr>
              <a:t>Insee, </a:t>
            </a:r>
            <a:r>
              <a:rPr sz="1200" i="1" spc="-65" dirty="0">
                <a:solidFill>
                  <a:srgbClr val="34608D"/>
                </a:solidFill>
                <a:latin typeface="Verdana"/>
                <a:cs typeface="Verdana"/>
              </a:rPr>
              <a:t>Le</a:t>
            </a:r>
            <a:r>
              <a:rPr sz="1200" i="1" spc="-5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200" i="1" dirty="0">
                <a:solidFill>
                  <a:srgbClr val="34608D"/>
                </a:solidFill>
                <a:latin typeface="Verdana"/>
                <a:cs typeface="Verdana"/>
              </a:rPr>
              <a:t>Figaro</a:t>
            </a:r>
            <a:r>
              <a:rPr sz="1200" i="1" spc="-5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200" i="1" spc="-30" dirty="0">
                <a:solidFill>
                  <a:srgbClr val="34608D"/>
                </a:solidFill>
                <a:latin typeface="Verdana"/>
                <a:cs typeface="Verdana"/>
              </a:rPr>
              <a:t>Immobilier,</a:t>
            </a:r>
            <a:r>
              <a:rPr sz="1200" i="1" spc="-6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200" i="1" spc="-100" dirty="0">
                <a:solidFill>
                  <a:srgbClr val="34608D"/>
                </a:solidFill>
                <a:latin typeface="Verdana"/>
                <a:cs typeface="Verdana"/>
              </a:rPr>
              <a:t>l’ADIL</a:t>
            </a:r>
            <a:r>
              <a:rPr sz="1200" i="1" spc="-5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34608D"/>
                </a:solidFill>
                <a:latin typeface="Verdana"/>
                <a:cs typeface="Verdana"/>
              </a:rPr>
              <a:t>Réunion</a:t>
            </a:r>
            <a:endParaRPr sz="1200" dirty="0">
              <a:solidFill>
                <a:srgbClr val="34608D"/>
              </a:solidFill>
              <a:latin typeface="Verdana"/>
              <a:cs typeface="Verdana"/>
            </a:endParaRPr>
          </a:p>
        </p:txBody>
      </p:sp>
      <p:pic>
        <p:nvPicPr>
          <p:cNvPr id="27" name="Image 26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0D8DD13D-5023-70BF-110C-B375869C1D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575" y="334922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92640" y="0"/>
            <a:ext cx="3711366" cy="456245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1899222" y="-1408239"/>
            <a:ext cx="6401435" cy="5236210"/>
            <a:chOff x="11886986" y="0"/>
            <a:chExt cx="6401435" cy="52362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07310" y="0"/>
              <a:ext cx="3380689" cy="46033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86986" y="768046"/>
              <a:ext cx="4479919" cy="446781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0845" y="7149338"/>
            <a:ext cx="8067690" cy="171515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23805"/>
            <a:ext cx="8407435" cy="10287000"/>
            <a:chOff x="0" y="0"/>
            <a:chExt cx="8407435" cy="1028700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9745" y="3536736"/>
              <a:ext cx="8067690" cy="160676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0"/>
              <a:ext cx="689610" cy="10287000"/>
            </a:xfrm>
            <a:custGeom>
              <a:avLst/>
              <a:gdLst/>
              <a:ahLst/>
              <a:cxnLst/>
              <a:rect l="l" t="t" r="r" b="b"/>
              <a:pathLst>
                <a:path w="689610" h="10287000">
                  <a:moveTo>
                    <a:pt x="688997" y="0"/>
                  </a:moveTo>
                  <a:lnTo>
                    <a:pt x="688997" y="10286999"/>
                  </a:lnTo>
                  <a:lnTo>
                    <a:pt x="0" y="10286999"/>
                  </a:lnTo>
                  <a:lnTo>
                    <a:pt x="0" y="0"/>
                  </a:lnTo>
                  <a:lnTo>
                    <a:pt x="688997" y="0"/>
                  </a:lnTo>
                  <a:close/>
                </a:path>
              </a:pathLst>
            </a:custGeom>
            <a:solidFill>
              <a:srgbClr val="D8B88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50088" y="5121524"/>
            <a:ext cx="6914052" cy="219074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19210" y="8970866"/>
            <a:ext cx="3712307" cy="111251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888511" y="9089082"/>
            <a:ext cx="12719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0" dirty="0">
                <a:solidFill>
                  <a:srgbClr val="34608D"/>
                </a:solidFill>
                <a:latin typeface="Tahoma"/>
                <a:cs typeface="Tahoma"/>
              </a:rPr>
              <a:t>12,20€</a:t>
            </a:r>
            <a:endParaRPr sz="30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2076" y="3602928"/>
            <a:ext cx="34334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960" dirty="0">
                <a:solidFill>
                  <a:srgbClr val="A74024"/>
                </a:solidFill>
                <a:latin typeface="Tahoma"/>
                <a:cs typeface="Tahoma"/>
              </a:rPr>
              <a:t>+</a:t>
            </a:r>
            <a:r>
              <a:rPr sz="6000" spc="-265" dirty="0">
                <a:solidFill>
                  <a:srgbClr val="A74024"/>
                </a:solidFill>
                <a:latin typeface="Tahoma"/>
                <a:cs typeface="Tahoma"/>
              </a:rPr>
              <a:t> </a:t>
            </a:r>
            <a:r>
              <a:rPr sz="6000" spc="720" dirty="0">
                <a:solidFill>
                  <a:srgbClr val="A74024"/>
                </a:solidFill>
                <a:latin typeface="Tahoma"/>
                <a:cs typeface="Tahoma"/>
              </a:rPr>
              <a:t>50</a:t>
            </a:r>
            <a:r>
              <a:rPr sz="6000" spc="-265" dirty="0">
                <a:solidFill>
                  <a:srgbClr val="A74024"/>
                </a:solidFill>
                <a:latin typeface="Tahoma"/>
                <a:cs typeface="Tahoma"/>
              </a:rPr>
              <a:t> </a:t>
            </a:r>
            <a:r>
              <a:rPr sz="6000" spc="725" dirty="0">
                <a:solidFill>
                  <a:srgbClr val="A74024"/>
                </a:solidFill>
                <a:latin typeface="Tahoma"/>
                <a:cs typeface="Tahoma"/>
              </a:rPr>
              <a:t>000</a:t>
            </a:r>
            <a:endParaRPr sz="6000" dirty="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62307" y="3681171"/>
            <a:ext cx="2394585" cy="87312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 marR="5080" indent="10795">
              <a:lnSpc>
                <a:spcPts val="3080"/>
              </a:lnSpc>
              <a:spcBef>
                <a:spcPts val="635"/>
              </a:spcBef>
            </a:pPr>
            <a:r>
              <a:rPr sz="3000" spc="175" dirty="0">
                <a:solidFill>
                  <a:srgbClr val="34608D"/>
                </a:solidFill>
                <a:latin typeface="Tahoma"/>
                <a:cs typeface="Tahoma"/>
              </a:rPr>
              <a:t>LOGEMENTS </a:t>
            </a:r>
            <a:r>
              <a:rPr sz="3000" spc="114" dirty="0">
                <a:solidFill>
                  <a:srgbClr val="34608D"/>
                </a:solidFill>
                <a:latin typeface="Tahoma"/>
                <a:cs typeface="Tahoma"/>
              </a:rPr>
              <a:t>MANQUANTS</a:t>
            </a:r>
            <a:endParaRPr sz="30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706620" y="5064293"/>
            <a:ext cx="4353560" cy="1684655"/>
          </a:xfrm>
          <a:prstGeom prst="rect">
            <a:avLst/>
          </a:prstGeom>
        </p:spPr>
        <p:txBody>
          <a:bodyPr vert="horz" wrap="square" lIns="0" tIns="203835" rIns="0" bIns="0" rtlCol="0">
            <a:spAutoFit/>
          </a:bodyPr>
          <a:lstStyle/>
          <a:p>
            <a:pPr marR="44450" algn="ctr">
              <a:lnSpc>
                <a:spcPct val="100000"/>
              </a:lnSpc>
              <a:spcBef>
                <a:spcPts val="1605"/>
              </a:spcBef>
            </a:pPr>
            <a:r>
              <a:rPr sz="6000" spc="135" dirty="0">
                <a:solidFill>
                  <a:srgbClr val="D8B884"/>
                </a:solidFill>
                <a:latin typeface="Tahoma"/>
                <a:cs typeface="Tahoma"/>
              </a:rPr>
              <a:t>44%</a:t>
            </a:r>
            <a:endParaRPr sz="6000" dirty="0">
              <a:solidFill>
                <a:srgbClr val="D8B884"/>
              </a:solidFill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755"/>
              </a:spcBef>
            </a:pPr>
            <a:r>
              <a:rPr sz="3000" spc="180" dirty="0">
                <a:solidFill>
                  <a:srgbClr val="34608D"/>
                </a:solidFill>
                <a:latin typeface="Tahoma"/>
                <a:cs typeface="Tahoma"/>
              </a:rPr>
              <a:t>PART</a:t>
            </a:r>
            <a:r>
              <a:rPr sz="3000" spc="-13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000" spc="190" dirty="0">
                <a:solidFill>
                  <a:srgbClr val="34608D"/>
                </a:solidFill>
                <a:latin typeface="Tahoma"/>
                <a:cs typeface="Tahoma"/>
              </a:rPr>
              <a:t>DES</a:t>
            </a:r>
            <a:r>
              <a:rPr sz="3000" spc="-12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000" spc="135" dirty="0">
                <a:solidFill>
                  <a:srgbClr val="34608D"/>
                </a:solidFill>
                <a:latin typeface="Tahoma"/>
                <a:cs typeface="Tahoma"/>
              </a:rPr>
              <a:t>LOCATAIRES</a:t>
            </a:r>
            <a:endParaRPr sz="30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15801" y="7434806"/>
            <a:ext cx="16008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25" dirty="0">
                <a:solidFill>
                  <a:srgbClr val="D8B884"/>
                </a:solidFill>
                <a:latin typeface="Tahoma"/>
                <a:cs typeface="Tahoma"/>
              </a:rPr>
              <a:t>95%</a:t>
            </a:r>
            <a:endParaRPr sz="6000" dirty="0">
              <a:solidFill>
                <a:srgbClr val="D8B884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05521" y="7537675"/>
            <a:ext cx="2748915" cy="87312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 marR="5080" indent="865505">
              <a:lnSpc>
                <a:spcPts val="3080"/>
              </a:lnSpc>
              <a:spcBef>
                <a:spcPts val="635"/>
              </a:spcBef>
            </a:pPr>
            <a:r>
              <a:rPr sz="3000" spc="105" dirty="0">
                <a:solidFill>
                  <a:srgbClr val="34608D"/>
                </a:solidFill>
                <a:latin typeface="Tahoma"/>
                <a:cs typeface="Tahoma"/>
              </a:rPr>
              <a:t>TAUX </a:t>
            </a:r>
            <a:r>
              <a:rPr sz="3000" spc="-10" dirty="0">
                <a:solidFill>
                  <a:srgbClr val="34608D"/>
                </a:solidFill>
                <a:latin typeface="Tahoma"/>
                <a:cs typeface="Tahoma"/>
              </a:rPr>
              <a:t>D’OCCUPATION</a:t>
            </a:r>
            <a:endParaRPr sz="30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054500" y="510792"/>
            <a:ext cx="7615614" cy="163068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735330" marR="5080" indent="-723265">
              <a:lnSpc>
                <a:spcPct val="88800"/>
              </a:lnSpc>
              <a:spcBef>
                <a:spcPts val="1085"/>
              </a:spcBef>
            </a:pPr>
            <a:r>
              <a:rPr sz="7100" b="1" spc="-750" dirty="0">
                <a:solidFill>
                  <a:srgbClr val="D8B884"/>
                </a:solidFill>
                <a:latin typeface="Trebuchet MS"/>
                <a:cs typeface="Trebuchet MS"/>
              </a:rPr>
              <a:t>1</a:t>
            </a:r>
            <a:r>
              <a:rPr sz="7100" b="1" spc="175" dirty="0">
                <a:solidFill>
                  <a:srgbClr val="D4A324"/>
                </a:solidFill>
                <a:latin typeface="Trebuchet MS"/>
                <a:cs typeface="Trebuchet MS"/>
              </a:rPr>
              <a:t> </a:t>
            </a:r>
            <a:r>
              <a:rPr b="1" spc="229" dirty="0">
                <a:solidFill>
                  <a:srgbClr val="D8B884"/>
                </a:solidFill>
                <a:latin typeface="Tahoma"/>
                <a:cs typeface="Tahoma"/>
              </a:rPr>
              <a:t>La</a:t>
            </a:r>
            <a:r>
              <a:rPr b="1" spc="-180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b="1" dirty="0">
                <a:solidFill>
                  <a:srgbClr val="D8B884"/>
                </a:solidFill>
                <a:latin typeface="Tahoma"/>
                <a:cs typeface="Tahoma"/>
              </a:rPr>
              <a:t>Réunion</a:t>
            </a:r>
            <a:r>
              <a:rPr b="1" spc="-180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b="1" spc="-440" dirty="0">
                <a:solidFill>
                  <a:srgbClr val="34608D"/>
                </a:solidFill>
                <a:latin typeface="Tahoma"/>
                <a:cs typeface="Tahoma"/>
              </a:rPr>
              <a:t>:</a:t>
            </a:r>
            <a:r>
              <a:rPr b="1" spc="-18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b="1" spc="135" dirty="0">
                <a:solidFill>
                  <a:srgbClr val="34608D"/>
                </a:solidFill>
                <a:latin typeface="Tahoma"/>
                <a:cs typeface="Tahoma"/>
              </a:rPr>
              <a:t>son</a:t>
            </a:r>
            <a:r>
              <a:rPr b="1" spc="-18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b="1" spc="130" dirty="0">
                <a:solidFill>
                  <a:srgbClr val="34608D"/>
                </a:solidFill>
                <a:latin typeface="Tahoma"/>
                <a:cs typeface="Tahoma"/>
              </a:rPr>
              <a:t>marché </a:t>
            </a:r>
            <a:r>
              <a:rPr b="1" spc="45" dirty="0">
                <a:solidFill>
                  <a:srgbClr val="34608D"/>
                </a:solidFill>
                <a:latin typeface="Tahoma"/>
                <a:cs typeface="Tahoma"/>
              </a:rPr>
              <a:t>immobilier</a:t>
            </a:r>
            <a:r>
              <a:rPr b="1" spc="-17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b="1" spc="95" dirty="0">
                <a:solidFill>
                  <a:srgbClr val="34608D"/>
                </a:solidFill>
                <a:latin typeface="Tahoma"/>
                <a:cs typeface="Tahoma"/>
              </a:rPr>
              <a:t>dynamique</a:t>
            </a:r>
            <a:endParaRPr sz="71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0943" y="5200457"/>
            <a:ext cx="8034020" cy="1557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2400"/>
              </a:lnSpc>
              <a:spcBef>
                <a:spcPts val="100"/>
              </a:spcBef>
            </a:pP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La</a:t>
            </a:r>
            <a:r>
              <a:rPr sz="1800" spc="-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b="1" spc="145" dirty="0">
                <a:solidFill>
                  <a:srgbClr val="34608D"/>
                </a:solidFill>
                <a:latin typeface="Trebuchet MS"/>
                <a:cs typeface="Trebuchet MS"/>
              </a:rPr>
              <a:t>croissance</a:t>
            </a:r>
            <a:r>
              <a:rPr sz="1800" b="1" spc="-95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b="1" spc="160" dirty="0">
                <a:solidFill>
                  <a:srgbClr val="34608D"/>
                </a:solidFill>
                <a:latin typeface="Trebuchet MS"/>
                <a:cs typeface="Trebuchet MS"/>
              </a:rPr>
              <a:t>démographique</a:t>
            </a:r>
            <a:r>
              <a:rPr sz="1800" b="1" spc="10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spc="210" dirty="0">
                <a:solidFill>
                  <a:srgbClr val="34608D"/>
                </a:solidFill>
                <a:latin typeface="Lucida Sans Unicode"/>
                <a:cs typeface="Lucida Sans Unicode"/>
              </a:rPr>
              <a:t>à</a:t>
            </a:r>
            <a:r>
              <a:rPr sz="1800" spc="-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La</a:t>
            </a:r>
            <a:r>
              <a:rPr sz="1800" spc="-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Réunion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145" dirty="0">
                <a:solidFill>
                  <a:srgbClr val="34608D"/>
                </a:solidFill>
                <a:latin typeface="Lucida Sans Unicode"/>
                <a:cs typeface="Lucida Sans Unicode"/>
              </a:rPr>
              <a:t>va</a:t>
            </a:r>
            <a:r>
              <a:rPr sz="1800" spc="-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accentuer</a:t>
            </a:r>
            <a:r>
              <a:rPr sz="1800" spc="-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la</a:t>
            </a:r>
            <a:r>
              <a:rPr sz="1800" spc="-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pénurie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logements,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faisant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la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rénovation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du</a:t>
            </a:r>
            <a:r>
              <a:rPr sz="18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105" dirty="0">
                <a:solidFill>
                  <a:srgbClr val="34608D"/>
                </a:solidFill>
                <a:latin typeface="Lucida Sans Unicode"/>
                <a:cs typeface="Lucida Sans Unicode"/>
              </a:rPr>
              <a:t>parc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existant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une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solution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essentielle</a:t>
            </a:r>
            <a:r>
              <a:rPr sz="18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pour</a:t>
            </a:r>
            <a:r>
              <a:rPr sz="18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répondre</a:t>
            </a:r>
            <a:r>
              <a:rPr sz="18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rapidement</a:t>
            </a:r>
            <a:r>
              <a:rPr sz="18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8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durablement</a:t>
            </a:r>
            <a:r>
              <a:rPr sz="18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aux</a:t>
            </a:r>
            <a:r>
              <a:rPr sz="18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besoins.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085209" y="7157491"/>
            <a:ext cx="8034020" cy="1587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2400"/>
              </a:lnSpc>
              <a:spcBef>
                <a:spcPts val="100"/>
              </a:spcBef>
            </a:pPr>
            <a:r>
              <a:rPr sz="1800" spc="90" dirty="0">
                <a:solidFill>
                  <a:srgbClr val="34608D"/>
                </a:solidFill>
                <a:latin typeface="Lucida Sans Unicode"/>
                <a:cs typeface="Lucida Sans Unicode"/>
              </a:rPr>
              <a:t>Avec</a:t>
            </a:r>
            <a:r>
              <a:rPr sz="1800" spc="29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b="1" spc="175" dirty="0">
                <a:solidFill>
                  <a:srgbClr val="34608D"/>
                </a:solidFill>
                <a:latin typeface="Trebuchet MS"/>
                <a:cs typeface="Trebuchet MS"/>
              </a:rPr>
              <a:t>44</a:t>
            </a:r>
            <a:r>
              <a:rPr sz="1800" b="1" spc="225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b="1" spc="320" dirty="0">
                <a:solidFill>
                  <a:srgbClr val="34608D"/>
                </a:solidFill>
                <a:latin typeface="Trebuchet MS"/>
                <a:cs typeface="Trebuchet MS"/>
              </a:rPr>
              <a:t>%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3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34608D"/>
                </a:solidFill>
                <a:latin typeface="Lucida Sans Unicode"/>
                <a:cs typeface="Lucida Sans Unicode"/>
              </a:rPr>
              <a:t>locataires</a:t>
            </a:r>
            <a:r>
              <a:rPr sz="1800" spc="3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sur</a:t>
            </a:r>
            <a:r>
              <a:rPr sz="1800" spc="3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plus</a:t>
            </a:r>
            <a:r>
              <a:rPr sz="1800" spc="3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3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b="1" dirty="0">
                <a:solidFill>
                  <a:srgbClr val="34608D"/>
                </a:solidFill>
                <a:latin typeface="Trebuchet MS"/>
                <a:cs typeface="Trebuchet MS"/>
              </a:rPr>
              <a:t>150</a:t>
            </a:r>
            <a:r>
              <a:rPr sz="1800" b="1" spc="220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b="1" spc="125" dirty="0">
                <a:solidFill>
                  <a:srgbClr val="34608D"/>
                </a:solidFill>
                <a:latin typeface="Trebuchet MS"/>
                <a:cs typeface="Trebuchet MS"/>
              </a:rPr>
              <a:t>000</a:t>
            </a:r>
            <a:r>
              <a:rPr sz="1800" b="1" spc="220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b="1" spc="130" dirty="0">
                <a:solidFill>
                  <a:srgbClr val="34608D"/>
                </a:solidFill>
                <a:latin typeface="Trebuchet MS"/>
                <a:cs typeface="Trebuchet MS"/>
              </a:rPr>
              <a:t>biens</a:t>
            </a:r>
            <a:r>
              <a:rPr sz="1800" b="1" spc="320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en</a:t>
            </a:r>
            <a:r>
              <a:rPr sz="1800" spc="3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location,</a:t>
            </a:r>
            <a:r>
              <a:rPr sz="1800" spc="3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le </a:t>
            </a:r>
            <a:r>
              <a:rPr sz="1800" spc="114" dirty="0">
                <a:solidFill>
                  <a:srgbClr val="34608D"/>
                </a:solidFill>
                <a:latin typeface="Lucida Sans Unicode"/>
                <a:cs typeface="Lucida Sans Unicode"/>
              </a:rPr>
              <a:t>marché</a:t>
            </a:r>
            <a:r>
              <a:rPr sz="1800" spc="4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locatif</a:t>
            </a:r>
            <a:r>
              <a:rPr sz="1800" spc="4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réunionnais</a:t>
            </a:r>
            <a:r>
              <a:rPr sz="1800" spc="4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offre</a:t>
            </a:r>
            <a:r>
              <a:rPr sz="1800" spc="4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4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belles</a:t>
            </a:r>
            <a:r>
              <a:rPr sz="1800" spc="4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perspectives,</a:t>
            </a:r>
            <a:r>
              <a:rPr sz="1800" spc="4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34608D"/>
                </a:solidFill>
                <a:latin typeface="Lucida Sans Unicode"/>
                <a:cs typeface="Lucida Sans Unicode"/>
              </a:rPr>
              <a:t>renforcées </a:t>
            </a:r>
            <a:r>
              <a:rPr sz="18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par</a:t>
            </a:r>
            <a:r>
              <a:rPr sz="1800" spc="3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la</a:t>
            </a:r>
            <a:r>
              <a:rPr sz="1800" spc="4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b="1" spc="185" dirty="0">
                <a:solidFill>
                  <a:srgbClr val="34608D"/>
                </a:solidFill>
                <a:latin typeface="Trebuchet MS"/>
                <a:cs typeface="Trebuchet MS"/>
              </a:rPr>
              <a:t>hausse</a:t>
            </a:r>
            <a:r>
              <a:rPr sz="1800" b="1" spc="10" dirty="0">
                <a:solidFill>
                  <a:srgbClr val="34608D"/>
                </a:solidFill>
                <a:latin typeface="Trebuchet MS"/>
                <a:cs typeface="Trebuchet MS"/>
              </a:rPr>
              <a:t>  </a:t>
            </a:r>
            <a:r>
              <a:rPr sz="1800" b="1" spc="110" dirty="0">
                <a:solidFill>
                  <a:srgbClr val="34608D"/>
                </a:solidFill>
                <a:latin typeface="Trebuchet MS"/>
                <a:cs typeface="Trebuchet MS"/>
              </a:rPr>
              <a:t>continue</a:t>
            </a:r>
            <a:r>
              <a:rPr sz="1800" b="1" spc="65" dirty="0">
                <a:solidFill>
                  <a:srgbClr val="34608D"/>
                </a:solidFill>
                <a:latin typeface="Trebuchet MS"/>
                <a:cs typeface="Trebuchet MS"/>
              </a:rPr>
              <a:t>  </a:t>
            </a:r>
            <a:r>
              <a:rPr sz="18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du</a:t>
            </a:r>
            <a:r>
              <a:rPr sz="1800" spc="3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foncier</a:t>
            </a:r>
            <a:r>
              <a:rPr sz="1800" spc="4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liée</a:t>
            </a:r>
            <a:r>
              <a:rPr sz="1800" spc="3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125" dirty="0">
                <a:solidFill>
                  <a:srgbClr val="34608D"/>
                </a:solidFill>
                <a:latin typeface="Lucida Sans Unicode"/>
                <a:cs typeface="Lucida Sans Unicode"/>
              </a:rPr>
              <a:t>au</a:t>
            </a:r>
            <a:r>
              <a:rPr sz="1800" spc="4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114" dirty="0">
                <a:solidFill>
                  <a:srgbClr val="34608D"/>
                </a:solidFill>
                <a:latin typeface="Lucida Sans Unicode"/>
                <a:cs typeface="Lucida Sans Unicode"/>
              </a:rPr>
              <a:t>manque</a:t>
            </a:r>
            <a:r>
              <a:rPr sz="1800" spc="3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4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terrains disponibles.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8844" y="2701907"/>
            <a:ext cx="6208572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u="heavy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Le</a:t>
            </a:r>
            <a:r>
              <a:rPr sz="2500" u="heavy" spc="135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500" u="heavy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marché</a:t>
            </a:r>
            <a:r>
              <a:rPr sz="2500" u="heavy" spc="165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500" u="heavy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locatif</a:t>
            </a:r>
            <a:r>
              <a:rPr sz="2500" u="heavy" spc="130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 </a:t>
            </a:r>
            <a:r>
              <a:rPr sz="2500" u="heavy" spc="-400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</a:t>
            </a:r>
            <a:r>
              <a:rPr sz="2500" u="heavy" spc="-360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500" u="heavy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</a:t>
            </a:r>
            <a:r>
              <a:rPr sz="2500" u="heavy" spc="165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500" u="heavy" spc="90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la</a:t>
            </a:r>
            <a:r>
              <a:rPr sz="2500" u="heavy" spc="160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500" u="heavy" spc="-210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Réunion:</a:t>
            </a:r>
            <a:endParaRPr sz="2500" dirty="0">
              <a:solidFill>
                <a:srgbClr val="34608D"/>
              </a:solidFill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892316" y="9486900"/>
            <a:ext cx="422691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Prix</a:t>
            </a:r>
            <a:r>
              <a:rPr sz="1800" u="heavy" spc="85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800" u="heavy" spc="-60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médian</a:t>
            </a:r>
            <a:r>
              <a:rPr sz="1800" u="heavy" spc="80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800" u="heavy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au</a:t>
            </a:r>
            <a:r>
              <a:rPr sz="1800" u="heavy" spc="85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800" u="heavy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m²</a:t>
            </a:r>
            <a:r>
              <a:rPr sz="1800" u="heavy" spc="85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800" u="heavy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à</a:t>
            </a:r>
            <a:r>
              <a:rPr sz="1800" u="heavy" spc="85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800" u="heavy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La</a:t>
            </a:r>
            <a:r>
              <a:rPr sz="1800" u="heavy" spc="85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800" u="heavy" spc="-80" dirty="0">
                <a:solidFill>
                  <a:srgbClr val="34608D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Réunion</a:t>
            </a:r>
            <a:endParaRPr sz="1800" dirty="0">
              <a:solidFill>
                <a:srgbClr val="34608D"/>
              </a:solidFill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0943" y="8709715"/>
            <a:ext cx="7654925" cy="1527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2400"/>
              </a:lnSpc>
              <a:spcBef>
                <a:spcPts val="100"/>
              </a:spcBef>
            </a:pPr>
            <a:r>
              <a:rPr sz="18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Dans</a:t>
            </a:r>
            <a:r>
              <a:rPr sz="1800" spc="3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le</a:t>
            </a:r>
            <a:r>
              <a:rPr sz="1800" spc="3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114" dirty="0">
                <a:solidFill>
                  <a:srgbClr val="34608D"/>
                </a:solidFill>
                <a:latin typeface="Lucida Sans Unicode"/>
                <a:cs typeface="Lucida Sans Unicode"/>
              </a:rPr>
              <a:t>marché</a:t>
            </a:r>
            <a:r>
              <a:rPr sz="1800" spc="3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locatif,</a:t>
            </a:r>
            <a:r>
              <a:rPr sz="1800" spc="3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la</a:t>
            </a:r>
            <a:r>
              <a:rPr sz="1800" spc="33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tension</a:t>
            </a:r>
            <a:r>
              <a:rPr sz="1800" spc="3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est</a:t>
            </a:r>
            <a:r>
              <a:rPr sz="1800" spc="3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très</a:t>
            </a:r>
            <a:r>
              <a:rPr sz="1800" spc="3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élevée</a:t>
            </a:r>
            <a:r>
              <a:rPr sz="1800" spc="3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sur</a:t>
            </a:r>
            <a:r>
              <a:rPr sz="1800" spc="33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toute</a:t>
            </a:r>
            <a:r>
              <a:rPr sz="1800" spc="3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40" dirty="0">
                <a:solidFill>
                  <a:srgbClr val="34608D"/>
                </a:solidFill>
                <a:latin typeface="Lucida Sans Unicode"/>
                <a:cs typeface="Lucida Sans Unicode"/>
              </a:rPr>
              <a:t>l’île.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Malgré</a:t>
            </a:r>
            <a:r>
              <a:rPr sz="18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un</a:t>
            </a:r>
            <a:r>
              <a:rPr sz="1800" spc="46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b="1" spc="60" dirty="0">
                <a:solidFill>
                  <a:srgbClr val="34608D"/>
                </a:solidFill>
                <a:latin typeface="Trebuchet MS"/>
                <a:cs typeface="Trebuchet MS"/>
              </a:rPr>
              <a:t>prix</a:t>
            </a:r>
            <a:r>
              <a:rPr sz="1800" b="1" spc="480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b="1" spc="170" dirty="0">
                <a:solidFill>
                  <a:srgbClr val="34608D"/>
                </a:solidFill>
                <a:latin typeface="Trebuchet MS"/>
                <a:cs typeface="Trebuchet MS"/>
              </a:rPr>
              <a:t>médian</a:t>
            </a:r>
            <a:r>
              <a:rPr sz="1800" b="1" spc="20" dirty="0">
                <a:solidFill>
                  <a:srgbClr val="34608D"/>
                </a:solidFill>
                <a:latin typeface="Trebuchet MS"/>
                <a:cs typeface="Trebuchet MS"/>
              </a:rPr>
              <a:t>  </a:t>
            </a:r>
            <a:r>
              <a:rPr sz="1800" spc="125" dirty="0">
                <a:solidFill>
                  <a:srgbClr val="34608D"/>
                </a:solidFill>
                <a:latin typeface="Lucida Sans Unicode"/>
                <a:cs typeface="Lucida Sans Unicode"/>
              </a:rPr>
              <a:t>au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  m²</a:t>
            </a:r>
            <a:r>
              <a:rPr sz="18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élevé,</a:t>
            </a:r>
            <a:r>
              <a:rPr sz="18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la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120" dirty="0">
                <a:solidFill>
                  <a:srgbClr val="34608D"/>
                </a:solidFill>
                <a:latin typeface="Lucida Sans Unicode"/>
                <a:cs typeface="Lucida Sans Unicode"/>
              </a:rPr>
              <a:t>demande</a:t>
            </a:r>
            <a:r>
              <a:rPr sz="18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reste 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forte,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faisant</a:t>
            </a:r>
            <a:r>
              <a:rPr sz="1800" spc="-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la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rénovation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un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levier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clé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b="1" spc="120" dirty="0">
                <a:solidFill>
                  <a:srgbClr val="34608D"/>
                </a:solidFill>
                <a:latin typeface="Trebuchet MS"/>
                <a:cs typeface="Trebuchet MS"/>
              </a:rPr>
              <a:t>de</a:t>
            </a:r>
            <a:r>
              <a:rPr sz="1800" b="1" spc="-105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b="1" spc="90" dirty="0">
                <a:solidFill>
                  <a:srgbClr val="34608D"/>
                </a:solidFill>
                <a:latin typeface="Trebuchet MS"/>
                <a:cs typeface="Trebuchet MS"/>
              </a:rPr>
              <a:t>valorisation.</a:t>
            </a:r>
            <a:endParaRPr sz="1800" dirty="0">
              <a:solidFill>
                <a:srgbClr val="34608D"/>
              </a:solidFill>
              <a:latin typeface="Trebuchet MS"/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1155"/>
              </a:spcBef>
            </a:pPr>
            <a:r>
              <a:rPr sz="1200" i="1" spc="-45" dirty="0">
                <a:solidFill>
                  <a:srgbClr val="34608D"/>
                </a:solidFill>
                <a:latin typeface="Verdana"/>
                <a:cs typeface="Verdana"/>
              </a:rPr>
              <a:t>Sources:</a:t>
            </a:r>
            <a:r>
              <a:rPr sz="1200" i="1" spc="-50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200" i="1" spc="-60" dirty="0">
                <a:solidFill>
                  <a:srgbClr val="34608D"/>
                </a:solidFill>
                <a:latin typeface="Verdana"/>
                <a:cs typeface="Verdana"/>
              </a:rPr>
              <a:t>Insee,</a:t>
            </a:r>
            <a:r>
              <a:rPr sz="1200" i="1" spc="-4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200" i="1" spc="-65" dirty="0">
                <a:solidFill>
                  <a:srgbClr val="34608D"/>
                </a:solidFill>
                <a:latin typeface="Verdana"/>
                <a:cs typeface="Verdana"/>
              </a:rPr>
              <a:t>Le</a:t>
            </a:r>
            <a:r>
              <a:rPr sz="1200" i="1" spc="-4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200" i="1" dirty="0">
                <a:solidFill>
                  <a:srgbClr val="34608D"/>
                </a:solidFill>
                <a:latin typeface="Verdana"/>
                <a:cs typeface="Verdana"/>
              </a:rPr>
              <a:t>Figaro</a:t>
            </a:r>
            <a:r>
              <a:rPr sz="1200" i="1" spc="-4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200" i="1" spc="-30" dirty="0">
                <a:solidFill>
                  <a:srgbClr val="34608D"/>
                </a:solidFill>
                <a:latin typeface="Verdana"/>
                <a:cs typeface="Verdana"/>
              </a:rPr>
              <a:t>Immobilier,</a:t>
            </a:r>
            <a:r>
              <a:rPr sz="1200" i="1" spc="-4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200" i="1" spc="-100" dirty="0">
                <a:solidFill>
                  <a:srgbClr val="34608D"/>
                </a:solidFill>
                <a:latin typeface="Verdana"/>
                <a:cs typeface="Verdana"/>
              </a:rPr>
              <a:t>l’ADIL</a:t>
            </a:r>
            <a:r>
              <a:rPr sz="1200" i="1" spc="-45" dirty="0">
                <a:solidFill>
                  <a:srgbClr val="34608D"/>
                </a:solidFill>
                <a:latin typeface="Verdana"/>
                <a:cs typeface="Verdana"/>
              </a:rPr>
              <a:t> </a:t>
            </a:r>
            <a:r>
              <a:rPr sz="1200" i="1" spc="-10" dirty="0">
                <a:solidFill>
                  <a:srgbClr val="34608D"/>
                </a:solidFill>
                <a:latin typeface="Verdana"/>
                <a:cs typeface="Verdana"/>
              </a:rPr>
              <a:t>Réunion</a:t>
            </a:r>
            <a:endParaRPr sz="1200" dirty="0">
              <a:solidFill>
                <a:srgbClr val="34608D"/>
              </a:solidFill>
              <a:latin typeface="Verdana"/>
              <a:cs typeface="Verdana"/>
            </a:endParaRPr>
          </a:p>
        </p:txBody>
      </p:sp>
      <p:pic>
        <p:nvPicPr>
          <p:cNvPr id="24" name="Image 23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543C692F-9CFC-650D-621C-AA488311ED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606" y="3314700"/>
            <a:ext cx="1779193" cy="106641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9018" y="7692511"/>
            <a:ext cx="11668109" cy="25907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52390" y="7692511"/>
            <a:ext cx="5835608" cy="25907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371667" y="2986236"/>
            <a:ext cx="433070" cy="7912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000" spc="409" dirty="0">
                <a:solidFill>
                  <a:srgbClr val="34608D"/>
                </a:solidFill>
                <a:latin typeface="Tahoma"/>
                <a:cs typeface="Tahoma"/>
              </a:rPr>
              <a:t>3</a:t>
            </a:r>
            <a:endParaRPr sz="50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577496" y="2986236"/>
            <a:ext cx="475615" cy="7912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000" spc="740" dirty="0">
                <a:solidFill>
                  <a:srgbClr val="34608D"/>
                </a:solidFill>
                <a:latin typeface="Tahoma"/>
                <a:cs typeface="Tahoma"/>
              </a:rPr>
              <a:t>4</a:t>
            </a:r>
            <a:endParaRPr sz="50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26298" y="3782746"/>
            <a:ext cx="915669" cy="81280"/>
          </a:xfrm>
          <a:custGeom>
            <a:avLst/>
            <a:gdLst/>
            <a:ahLst/>
            <a:cxnLst/>
            <a:rect l="l" t="t" r="r" b="b"/>
            <a:pathLst>
              <a:path w="915670" h="81279">
                <a:moveTo>
                  <a:pt x="915284" y="80965"/>
                </a:moveTo>
                <a:lnTo>
                  <a:pt x="0" y="80965"/>
                </a:lnTo>
                <a:lnTo>
                  <a:pt x="0" y="0"/>
                </a:lnTo>
                <a:lnTo>
                  <a:pt x="915284" y="0"/>
                </a:lnTo>
                <a:lnTo>
                  <a:pt x="915284" y="80965"/>
                </a:lnTo>
                <a:close/>
              </a:path>
            </a:pathLst>
          </a:custGeom>
          <a:solidFill>
            <a:srgbClr val="D8B8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20307" y="3767848"/>
            <a:ext cx="915669" cy="81280"/>
          </a:xfrm>
          <a:custGeom>
            <a:avLst/>
            <a:gdLst/>
            <a:ahLst/>
            <a:cxnLst/>
            <a:rect l="l" t="t" r="r" b="b"/>
            <a:pathLst>
              <a:path w="915670" h="81279">
                <a:moveTo>
                  <a:pt x="915284" y="80965"/>
                </a:moveTo>
                <a:lnTo>
                  <a:pt x="0" y="80965"/>
                </a:lnTo>
                <a:lnTo>
                  <a:pt x="0" y="0"/>
                </a:lnTo>
                <a:lnTo>
                  <a:pt x="915284" y="0"/>
                </a:lnTo>
                <a:lnTo>
                  <a:pt x="915284" y="80965"/>
                </a:lnTo>
                <a:close/>
              </a:path>
            </a:pathLst>
          </a:custGeom>
          <a:solidFill>
            <a:srgbClr val="D8B8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130661" y="3767848"/>
            <a:ext cx="915669" cy="81280"/>
          </a:xfrm>
          <a:custGeom>
            <a:avLst/>
            <a:gdLst/>
            <a:ahLst/>
            <a:cxnLst/>
            <a:rect l="l" t="t" r="r" b="b"/>
            <a:pathLst>
              <a:path w="915670" h="81279">
                <a:moveTo>
                  <a:pt x="915284" y="80965"/>
                </a:moveTo>
                <a:lnTo>
                  <a:pt x="0" y="80965"/>
                </a:lnTo>
                <a:lnTo>
                  <a:pt x="0" y="0"/>
                </a:lnTo>
                <a:lnTo>
                  <a:pt x="915284" y="0"/>
                </a:lnTo>
                <a:lnTo>
                  <a:pt x="915284" y="80965"/>
                </a:lnTo>
                <a:close/>
              </a:path>
            </a:pathLst>
          </a:custGeom>
          <a:solidFill>
            <a:srgbClr val="D4A3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357483" y="3767848"/>
            <a:ext cx="915669" cy="81280"/>
          </a:xfrm>
          <a:custGeom>
            <a:avLst/>
            <a:gdLst/>
            <a:ahLst/>
            <a:cxnLst/>
            <a:rect l="l" t="t" r="r" b="b"/>
            <a:pathLst>
              <a:path w="915669" h="81279">
                <a:moveTo>
                  <a:pt x="915284" y="80965"/>
                </a:moveTo>
                <a:lnTo>
                  <a:pt x="0" y="80965"/>
                </a:lnTo>
                <a:lnTo>
                  <a:pt x="0" y="0"/>
                </a:lnTo>
                <a:lnTo>
                  <a:pt x="915284" y="0"/>
                </a:lnTo>
                <a:lnTo>
                  <a:pt x="915284" y="80965"/>
                </a:lnTo>
                <a:close/>
              </a:path>
            </a:pathLst>
          </a:custGeom>
          <a:solidFill>
            <a:srgbClr val="D4A3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689610" cy="10287000"/>
          </a:xfrm>
          <a:custGeom>
            <a:avLst/>
            <a:gdLst/>
            <a:ahLst/>
            <a:cxnLst/>
            <a:rect l="l" t="t" r="r" b="b"/>
            <a:pathLst>
              <a:path w="689610" h="10287000">
                <a:moveTo>
                  <a:pt x="688997" y="0"/>
                </a:moveTo>
                <a:lnTo>
                  <a:pt x="688997" y="10286999"/>
                </a:lnTo>
                <a:lnTo>
                  <a:pt x="0" y="10286999"/>
                </a:lnTo>
                <a:lnTo>
                  <a:pt x="0" y="0"/>
                </a:lnTo>
                <a:lnTo>
                  <a:pt x="688997" y="0"/>
                </a:lnTo>
                <a:close/>
              </a:path>
            </a:pathLst>
          </a:custGeom>
          <a:solidFill>
            <a:srgbClr val="D8B88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3895480" y="6219701"/>
            <a:ext cx="1381125" cy="377190"/>
          </a:xfrm>
          <a:custGeom>
            <a:avLst/>
            <a:gdLst/>
            <a:ahLst/>
            <a:cxnLst/>
            <a:rect l="l" t="t" r="r" b="b"/>
            <a:pathLst>
              <a:path w="1381125" h="377190">
                <a:moveTo>
                  <a:pt x="1380883" y="148590"/>
                </a:moveTo>
                <a:lnTo>
                  <a:pt x="1367104" y="113030"/>
                </a:lnTo>
                <a:lnTo>
                  <a:pt x="1347165" y="85090"/>
                </a:lnTo>
                <a:lnTo>
                  <a:pt x="1343596" y="85090"/>
                </a:lnTo>
                <a:lnTo>
                  <a:pt x="1340942" y="80010"/>
                </a:lnTo>
                <a:lnTo>
                  <a:pt x="1338935" y="76200"/>
                </a:lnTo>
                <a:lnTo>
                  <a:pt x="1321752" y="76200"/>
                </a:lnTo>
                <a:lnTo>
                  <a:pt x="1283957" y="78740"/>
                </a:lnTo>
                <a:lnTo>
                  <a:pt x="1246174" y="80010"/>
                </a:lnTo>
                <a:lnTo>
                  <a:pt x="1243533" y="78740"/>
                </a:lnTo>
                <a:lnTo>
                  <a:pt x="1240891" y="77470"/>
                </a:lnTo>
                <a:lnTo>
                  <a:pt x="1235405" y="77470"/>
                </a:lnTo>
                <a:lnTo>
                  <a:pt x="1229918" y="78740"/>
                </a:lnTo>
                <a:lnTo>
                  <a:pt x="1227328" y="77470"/>
                </a:lnTo>
                <a:lnTo>
                  <a:pt x="1224737" y="76200"/>
                </a:lnTo>
                <a:lnTo>
                  <a:pt x="1219200" y="77470"/>
                </a:lnTo>
                <a:lnTo>
                  <a:pt x="1213713" y="77470"/>
                </a:lnTo>
                <a:lnTo>
                  <a:pt x="1212062" y="76200"/>
                </a:lnTo>
                <a:lnTo>
                  <a:pt x="1210398" y="74930"/>
                </a:lnTo>
                <a:lnTo>
                  <a:pt x="1206258" y="76200"/>
                </a:lnTo>
                <a:lnTo>
                  <a:pt x="1202474" y="74930"/>
                </a:lnTo>
                <a:lnTo>
                  <a:pt x="1164386" y="68580"/>
                </a:lnTo>
                <a:lnTo>
                  <a:pt x="1126947" y="59690"/>
                </a:lnTo>
                <a:lnTo>
                  <a:pt x="1090231" y="48260"/>
                </a:lnTo>
                <a:lnTo>
                  <a:pt x="1054315" y="34290"/>
                </a:lnTo>
                <a:lnTo>
                  <a:pt x="1050747" y="33020"/>
                </a:lnTo>
                <a:lnTo>
                  <a:pt x="1047076" y="31750"/>
                </a:lnTo>
                <a:lnTo>
                  <a:pt x="1043444" y="29210"/>
                </a:lnTo>
                <a:lnTo>
                  <a:pt x="1034288" y="25400"/>
                </a:lnTo>
                <a:lnTo>
                  <a:pt x="1028280" y="33020"/>
                </a:lnTo>
                <a:lnTo>
                  <a:pt x="1029004" y="38100"/>
                </a:lnTo>
                <a:lnTo>
                  <a:pt x="1031278" y="40640"/>
                </a:lnTo>
                <a:lnTo>
                  <a:pt x="1037463" y="50800"/>
                </a:lnTo>
                <a:lnTo>
                  <a:pt x="1041908" y="59690"/>
                </a:lnTo>
                <a:lnTo>
                  <a:pt x="1046124" y="69850"/>
                </a:lnTo>
                <a:lnTo>
                  <a:pt x="1051572" y="80010"/>
                </a:lnTo>
                <a:lnTo>
                  <a:pt x="1055458" y="85090"/>
                </a:lnTo>
                <a:lnTo>
                  <a:pt x="1061148" y="87630"/>
                </a:lnTo>
                <a:lnTo>
                  <a:pt x="1067003" y="91440"/>
                </a:lnTo>
                <a:lnTo>
                  <a:pt x="1101305" y="107950"/>
                </a:lnTo>
                <a:lnTo>
                  <a:pt x="1136637" y="121920"/>
                </a:lnTo>
                <a:lnTo>
                  <a:pt x="1172895" y="133350"/>
                </a:lnTo>
                <a:lnTo>
                  <a:pt x="1209929" y="143510"/>
                </a:lnTo>
                <a:lnTo>
                  <a:pt x="1214386" y="143510"/>
                </a:lnTo>
                <a:lnTo>
                  <a:pt x="1219098" y="144780"/>
                </a:lnTo>
                <a:lnTo>
                  <a:pt x="1227950" y="148590"/>
                </a:lnTo>
                <a:lnTo>
                  <a:pt x="1226604" y="152400"/>
                </a:lnTo>
                <a:lnTo>
                  <a:pt x="1224216" y="156210"/>
                </a:lnTo>
                <a:lnTo>
                  <a:pt x="1219047" y="154940"/>
                </a:lnTo>
                <a:lnTo>
                  <a:pt x="1215364" y="157480"/>
                </a:lnTo>
                <a:lnTo>
                  <a:pt x="1212989" y="161290"/>
                </a:lnTo>
                <a:lnTo>
                  <a:pt x="1208176" y="162560"/>
                </a:lnTo>
                <a:lnTo>
                  <a:pt x="1203515" y="162560"/>
                </a:lnTo>
                <a:lnTo>
                  <a:pt x="1201077" y="167640"/>
                </a:lnTo>
                <a:lnTo>
                  <a:pt x="1199108" y="167640"/>
                </a:lnTo>
                <a:lnTo>
                  <a:pt x="1198753" y="168910"/>
                </a:lnTo>
                <a:lnTo>
                  <a:pt x="1194142" y="168910"/>
                </a:lnTo>
                <a:lnTo>
                  <a:pt x="1189901" y="170180"/>
                </a:lnTo>
                <a:lnTo>
                  <a:pt x="1187411" y="173990"/>
                </a:lnTo>
                <a:lnTo>
                  <a:pt x="1184313" y="175260"/>
                </a:lnTo>
                <a:lnTo>
                  <a:pt x="1181049" y="175260"/>
                </a:lnTo>
                <a:lnTo>
                  <a:pt x="1106665" y="210820"/>
                </a:lnTo>
                <a:lnTo>
                  <a:pt x="1082738" y="220980"/>
                </a:lnTo>
                <a:lnTo>
                  <a:pt x="1060894" y="231140"/>
                </a:lnTo>
                <a:lnTo>
                  <a:pt x="1038974" y="240030"/>
                </a:lnTo>
                <a:lnTo>
                  <a:pt x="995045" y="259080"/>
                </a:lnTo>
                <a:lnTo>
                  <a:pt x="986917" y="260350"/>
                </a:lnTo>
                <a:lnTo>
                  <a:pt x="970762" y="265430"/>
                </a:lnTo>
                <a:lnTo>
                  <a:pt x="923886" y="279400"/>
                </a:lnTo>
                <a:lnTo>
                  <a:pt x="876541" y="290830"/>
                </a:lnTo>
                <a:lnTo>
                  <a:pt x="828738" y="299720"/>
                </a:lnTo>
                <a:lnTo>
                  <a:pt x="780440" y="306070"/>
                </a:lnTo>
                <a:lnTo>
                  <a:pt x="731647" y="309880"/>
                </a:lnTo>
                <a:lnTo>
                  <a:pt x="709752" y="309880"/>
                </a:lnTo>
                <a:lnTo>
                  <a:pt x="687857" y="311150"/>
                </a:lnTo>
                <a:lnTo>
                  <a:pt x="644055" y="312420"/>
                </a:lnTo>
                <a:lnTo>
                  <a:pt x="642213" y="311150"/>
                </a:lnTo>
                <a:lnTo>
                  <a:pt x="638517" y="308610"/>
                </a:lnTo>
                <a:lnTo>
                  <a:pt x="627075" y="311150"/>
                </a:lnTo>
                <a:lnTo>
                  <a:pt x="624459" y="309880"/>
                </a:lnTo>
                <a:lnTo>
                  <a:pt x="621842" y="308610"/>
                </a:lnTo>
                <a:lnTo>
                  <a:pt x="616407" y="309880"/>
                </a:lnTo>
                <a:lnTo>
                  <a:pt x="610920" y="309880"/>
                </a:lnTo>
                <a:lnTo>
                  <a:pt x="608545" y="308610"/>
                </a:lnTo>
                <a:lnTo>
                  <a:pt x="606158" y="307340"/>
                </a:lnTo>
                <a:lnTo>
                  <a:pt x="600989" y="308610"/>
                </a:lnTo>
                <a:lnTo>
                  <a:pt x="595858" y="308610"/>
                </a:lnTo>
                <a:lnTo>
                  <a:pt x="592912" y="306070"/>
                </a:lnTo>
                <a:lnTo>
                  <a:pt x="589648" y="306070"/>
                </a:lnTo>
                <a:lnTo>
                  <a:pt x="586282" y="307340"/>
                </a:lnTo>
                <a:lnTo>
                  <a:pt x="582815" y="307340"/>
                </a:lnTo>
                <a:lnTo>
                  <a:pt x="581152" y="306070"/>
                </a:lnTo>
                <a:lnTo>
                  <a:pt x="579501" y="304800"/>
                </a:lnTo>
                <a:lnTo>
                  <a:pt x="575411" y="306070"/>
                </a:lnTo>
                <a:lnTo>
                  <a:pt x="571690" y="304800"/>
                </a:lnTo>
                <a:lnTo>
                  <a:pt x="543852" y="302260"/>
                </a:lnTo>
                <a:lnTo>
                  <a:pt x="516293" y="297180"/>
                </a:lnTo>
                <a:lnTo>
                  <a:pt x="514692" y="298450"/>
                </a:lnTo>
                <a:lnTo>
                  <a:pt x="509358" y="299720"/>
                </a:lnTo>
                <a:lnTo>
                  <a:pt x="515874" y="302260"/>
                </a:lnTo>
                <a:lnTo>
                  <a:pt x="520230" y="303530"/>
                </a:lnTo>
                <a:lnTo>
                  <a:pt x="520484" y="304800"/>
                </a:lnTo>
                <a:lnTo>
                  <a:pt x="518261" y="307340"/>
                </a:lnTo>
                <a:lnTo>
                  <a:pt x="516140" y="307340"/>
                </a:lnTo>
                <a:lnTo>
                  <a:pt x="514578" y="308610"/>
                </a:lnTo>
                <a:lnTo>
                  <a:pt x="471563" y="298450"/>
                </a:lnTo>
                <a:lnTo>
                  <a:pt x="429247" y="285750"/>
                </a:lnTo>
                <a:lnTo>
                  <a:pt x="387553" y="271780"/>
                </a:lnTo>
                <a:lnTo>
                  <a:pt x="346392" y="255270"/>
                </a:lnTo>
                <a:lnTo>
                  <a:pt x="331736" y="247650"/>
                </a:lnTo>
                <a:lnTo>
                  <a:pt x="266230" y="214630"/>
                </a:lnTo>
                <a:lnTo>
                  <a:pt x="244411" y="203200"/>
                </a:lnTo>
                <a:lnTo>
                  <a:pt x="243840" y="201930"/>
                </a:lnTo>
                <a:lnTo>
                  <a:pt x="243001" y="200660"/>
                </a:lnTo>
                <a:lnTo>
                  <a:pt x="241249" y="199390"/>
                </a:lnTo>
                <a:lnTo>
                  <a:pt x="239585" y="199390"/>
                </a:lnTo>
                <a:lnTo>
                  <a:pt x="238658" y="198120"/>
                </a:lnTo>
                <a:lnTo>
                  <a:pt x="237058" y="196850"/>
                </a:lnTo>
                <a:lnTo>
                  <a:pt x="234886" y="196850"/>
                </a:lnTo>
                <a:lnTo>
                  <a:pt x="233997" y="194310"/>
                </a:lnTo>
                <a:lnTo>
                  <a:pt x="230174" y="194310"/>
                </a:lnTo>
                <a:lnTo>
                  <a:pt x="229336" y="191770"/>
                </a:lnTo>
                <a:lnTo>
                  <a:pt x="227736" y="190500"/>
                </a:lnTo>
                <a:lnTo>
                  <a:pt x="225463" y="190500"/>
                </a:lnTo>
                <a:lnTo>
                  <a:pt x="224624" y="189230"/>
                </a:lnTo>
                <a:lnTo>
                  <a:pt x="223075" y="187960"/>
                </a:lnTo>
                <a:lnTo>
                  <a:pt x="220802" y="187960"/>
                </a:lnTo>
                <a:lnTo>
                  <a:pt x="220027" y="185420"/>
                </a:lnTo>
                <a:lnTo>
                  <a:pt x="216192" y="185420"/>
                </a:lnTo>
                <a:lnTo>
                  <a:pt x="215417" y="182880"/>
                </a:lnTo>
                <a:lnTo>
                  <a:pt x="213868" y="181610"/>
                </a:lnTo>
                <a:lnTo>
                  <a:pt x="211632" y="181610"/>
                </a:lnTo>
                <a:lnTo>
                  <a:pt x="210680" y="180809"/>
                </a:lnTo>
                <a:lnTo>
                  <a:pt x="210502" y="180263"/>
                </a:lnTo>
                <a:lnTo>
                  <a:pt x="208991" y="179273"/>
                </a:lnTo>
                <a:lnTo>
                  <a:pt x="207416" y="179349"/>
                </a:lnTo>
                <a:lnTo>
                  <a:pt x="207086" y="179070"/>
                </a:lnTo>
                <a:lnTo>
                  <a:pt x="206921" y="179070"/>
                </a:lnTo>
                <a:lnTo>
                  <a:pt x="206197" y="176530"/>
                </a:lnTo>
                <a:lnTo>
                  <a:pt x="204749" y="175260"/>
                </a:lnTo>
                <a:lnTo>
                  <a:pt x="202323" y="175260"/>
                </a:lnTo>
                <a:lnTo>
                  <a:pt x="201599" y="173990"/>
                </a:lnTo>
                <a:lnTo>
                  <a:pt x="200139" y="172720"/>
                </a:lnTo>
                <a:lnTo>
                  <a:pt x="197713" y="172720"/>
                </a:lnTo>
                <a:lnTo>
                  <a:pt x="197040" y="170180"/>
                </a:lnTo>
                <a:lnTo>
                  <a:pt x="195541" y="168910"/>
                </a:lnTo>
                <a:lnTo>
                  <a:pt x="193255" y="168910"/>
                </a:lnTo>
                <a:lnTo>
                  <a:pt x="192481" y="167640"/>
                </a:lnTo>
                <a:lnTo>
                  <a:pt x="190982" y="166370"/>
                </a:lnTo>
                <a:lnTo>
                  <a:pt x="188709" y="166370"/>
                </a:lnTo>
                <a:lnTo>
                  <a:pt x="187921" y="163830"/>
                </a:lnTo>
                <a:lnTo>
                  <a:pt x="186423" y="162560"/>
                </a:lnTo>
                <a:lnTo>
                  <a:pt x="184150" y="162560"/>
                </a:lnTo>
                <a:lnTo>
                  <a:pt x="144437" y="130810"/>
                </a:lnTo>
                <a:lnTo>
                  <a:pt x="138404" y="127000"/>
                </a:lnTo>
                <a:lnTo>
                  <a:pt x="133070" y="123190"/>
                </a:lnTo>
                <a:lnTo>
                  <a:pt x="128092" y="119380"/>
                </a:lnTo>
                <a:lnTo>
                  <a:pt x="123164" y="114300"/>
                </a:lnTo>
                <a:lnTo>
                  <a:pt x="123418" y="113030"/>
                </a:lnTo>
                <a:lnTo>
                  <a:pt x="123888" y="113030"/>
                </a:lnTo>
                <a:lnTo>
                  <a:pt x="125336" y="110490"/>
                </a:lnTo>
                <a:lnTo>
                  <a:pt x="126479" y="110490"/>
                </a:lnTo>
                <a:lnTo>
                  <a:pt x="128028" y="109220"/>
                </a:lnTo>
                <a:lnTo>
                  <a:pt x="123469" y="104140"/>
                </a:lnTo>
                <a:lnTo>
                  <a:pt x="119278" y="99060"/>
                </a:lnTo>
                <a:lnTo>
                  <a:pt x="112712" y="96520"/>
                </a:lnTo>
                <a:lnTo>
                  <a:pt x="111569" y="93980"/>
                </a:lnTo>
                <a:lnTo>
                  <a:pt x="110705" y="93141"/>
                </a:lnTo>
                <a:lnTo>
                  <a:pt x="110705" y="95161"/>
                </a:lnTo>
                <a:lnTo>
                  <a:pt x="108661" y="95161"/>
                </a:lnTo>
                <a:lnTo>
                  <a:pt x="107975" y="93980"/>
                </a:lnTo>
                <a:lnTo>
                  <a:pt x="107226" y="92710"/>
                </a:lnTo>
                <a:lnTo>
                  <a:pt x="110705" y="95161"/>
                </a:lnTo>
                <a:lnTo>
                  <a:pt x="110705" y="93141"/>
                </a:lnTo>
                <a:lnTo>
                  <a:pt x="110274" y="92710"/>
                </a:lnTo>
                <a:lnTo>
                  <a:pt x="107835" y="92710"/>
                </a:lnTo>
                <a:lnTo>
                  <a:pt x="107226" y="90170"/>
                </a:lnTo>
                <a:lnTo>
                  <a:pt x="105092" y="87630"/>
                </a:lnTo>
                <a:lnTo>
                  <a:pt x="103136" y="86829"/>
                </a:lnTo>
                <a:lnTo>
                  <a:pt x="103136" y="92710"/>
                </a:lnTo>
                <a:lnTo>
                  <a:pt x="102768" y="93980"/>
                </a:lnTo>
                <a:lnTo>
                  <a:pt x="102616" y="92710"/>
                </a:lnTo>
                <a:lnTo>
                  <a:pt x="103136" y="92710"/>
                </a:lnTo>
                <a:lnTo>
                  <a:pt x="103136" y="86829"/>
                </a:lnTo>
                <a:lnTo>
                  <a:pt x="101993" y="86360"/>
                </a:lnTo>
                <a:lnTo>
                  <a:pt x="101625" y="83820"/>
                </a:lnTo>
                <a:lnTo>
                  <a:pt x="100495" y="82550"/>
                </a:lnTo>
                <a:lnTo>
                  <a:pt x="98158" y="82550"/>
                </a:lnTo>
                <a:lnTo>
                  <a:pt x="97231" y="81280"/>
                </a:lnTo>
                <a:lnTo>
                  <a:pt x="96608" y="80010"/>
                </a:lnTo>
                <a:lnTo>
                  <a:pt x="95986" y="78740"/>
                </a:lnTo>
                <a:lnTo>
                  <a:pt x="94068" y="78740"/>
                </a:lnTo>
                <a:lnTo>
                  <a:pt x="94068" y="81280"/>
                </a:lnTo>
                <a:lnTo>
                  <a:pt x="93611" y="80010"/>
                </a:lnTo>
                <a:lnTo>
                  <a:pt x="94068" y="81280"/>
                </a:lnTo>
                <a:lnTo>
                  <a:pt x="94068" y="78740"/>
                </a:lnTo>
                <a:lnTo>
                  <a:pt x="93548" y="78740"/>
                </a:lnTo>
                <a:lnTo>
                  <a:pt x="93243" y="77470"/>
                </a:lnTo>
                <a:lnTo>
                  <a:pt x="92671" y="77470"/>
                </a:lnTo>
                <a:lnTo>
                  <a:pt x="91528" y="76200"/>
                </a:lnTo>
                <a:lnTo>
                  <a:pt x="87960" y="71120"/>
                </a:lnTo>
                <a:lnTo>
                  <a:pt x="83413" y="66040"/>
                </a:lnTo>
                <a:lnTo>
                  <a:pt x="77711" y="62230"/>
                </a:lnTo>
                <a:lnTo>
                  <a:pt x="74968" y="58420"/>
                </a:lnTo>
                <a:lnTo>
                  <a:pt x="72326" y="54610"/>
                </a:lnTo>
                <a:lnTo>
                  <a:pt x="67830" y="52070"/>
                </a:lnTo>
                <a:lnTo>
                  <a:pt x="66992" y="49530"/>
                </a:lnTo>
                <a:lnTo>
                  <a:pt x="64465" y="48260"/>
                </a:lnTo>
                <a:lnTo>
                  <a:pt x="62128" y="45720"/>
                </a:lnTo>
                <a:lnTo>
                  <a:pt x="53670" y="34290"/>
                </a:lnTo>
                <a:lnTo>
                  <a:pt x="44919" y="24130"/>
                </a:lnTo>
                <a:lnTo>
                  <a:pt x="40335" y="17780"/>
                </a:lnTo>
                <a:lnTo>
                  <a:pt x="36652" y="12700"/>
                </a:lnTo>
                <a:lnTo>
                  <a:pt x="32435" y="5080"/>
                </a:lnTo>
                <a:lnTo>
                  <a:pt x="29616" y="0"/>
                </a:lnTo>
                <a:lnTo>
                  <a:pt x="25120" y="5080"/>
                </a:lnTo>
                <a:lnTo>
                  <a:pt x="17564" y="3810"/>
                </a:lnTo>
                <a:lnTo>
                  <a:pt x="16421" y="11430"/>
                </a:lnTo>
                <a:lnTo>
                  <a:pt x="15697" y="11430"/>
                </a:lnTo>
                <a:lnTo>
                  <a:pt x="15595" y="12700"/>
                </a:lnTo>
                <a:lnTo>
                  <a:pt x="16052" y="13970"/>
                </a:lnTo>
                <a:lnTo>
                  <a:pt x="13258" y="17780"/>
                </a:lnTo>
                <a:lnTo>
                  <a:pt x="6845" y="15240"/>
                </a:lnTo>
                <a:lnTo>
                  <a:pt x="5753" y="20320"/>
                </a:lnTo>
                <a:lnTo>
                  <a:pt x="952" y="27940"/>
                </a:lnTo>
                <a:lnTo>
                  <a:pt x="18008" y="68580"/>
                </a:lnTo>
                <a:lnTo>
                  <a:pt x="46558" y="104140"/>
                </a:lnTo>
                <a:lnTo>
                  <a:pt x="101155" y="158750"/>
                </a:lnTo>
                <a:lnTo>
                  <a:pt x="142328" y="194310"/>
                </a:lnTo>
                <a:lnTo>
                  <a:pt x="185597" y="226060"/>
                </a:lnTo>
                <a:lnTo>
                  <a:pt x="230924" y="255270"/>
                </a:lnTo>
                <a:lnTo>
                  <a:pt x="278244" y="281940"/>
                </a:lnTo>
                <a:lnTo>
                  <a:pt x="327545" y="304800"/>
                </a:lnTo>
                <a:lnTo>
                  <a:pt x="375551" y="325120"/>
                </a:lnTo>
                <a:lnTo>
                  <a:pt x="423824" y="341630"/>
                </a:lnTo>
                <a:lnTo>
                  <a:pt x="472363" y="354330"/>
                </a:lnTo>
                <a:lnTo>
                  <a:pt x="521182" y="364490"/>
                </a:lnTo>
                <a:lnTo>
                  <a:pt x="570255" y="372110"/>
                </a:lnTo>
                <a:lnTo>
                  <a:pt x="619582" y="375920"/>
                </a:lnTo>
                <a:lnTo>
                  <a:pt x="669150" y="377190"/>
                </a:lnTo>
                <a:lnTo>
                  <a:pt x="718972" y="375920"/>
                </a:lnTo>
                <a:lnTo>
                  <a:pt x="769035" y="372110"/>
                </a:lnTo>
                <a:lnTo>
                  <a:pt x="819340" y="365760"/>
                </a:lnTo>
                <a:lnTo>
                  <a:pt x="869873" y="355600"/>
                </a:lnTo>
                <a:lnTo>
                  <a:pt x="920978" y="344170"/>
                </a:lnTo>
                <a:lnTo>
                  <a:pt x="971118" y="328930"/>
                </a:lnTo>
                <a:lnTo>
                  <a:pt x="1016914" y="312420"/>
                </a:lnTo>
                <a:lnTo>
                  <a:pt x="1117219" y="270510"/>
                </a:lnTo>
                <a:lnTo>
                  <a:pt x="1152194" y="254000"/>
                </a:lnTo>
                <a:lnTo>
                  <a:pt x="1221295" y="218440"/>
                </a:lnTo>
                <a:lnTo>
                  <a:pt x="1255801" y="201930"/>
                </a:lnTo>
                <a:lnTo>
                  <a:pt x="1257096" y="200660"/>
                </a:lnTo>
                <a:lnTo>
                  <a:pt x="1258341" y="198120"/>
                </a:lnTo>
                <a:lnTo>
                  <a:pt x="1259636" y="196850"/>
                </a:lnTo>
                <a:lnTo>
                  <a:pt x="1261910" y="196850"/>
                </a:lnTo>
                <a:lnTo>
                  <a:pt x="1264450" y="195580"/>
                </a:lnTo>
                <a:lnTo>
                  <a:pt x="1266304" y="196850"/>
                </a:lnTo>
                <a:lnTo>
                  <a:pt x="1267815" y="198120"/>
                </a:lnTo>
                <a:lnTo>
                  <a:pt x="1266825" y="199390"/>
                </a:lnTo>
                <a:lnTo>
                  <a:pt x="1265174" y="200660"/>
                </a:lnTo>
                <a:lnTo>
                  <a:pt x="1257833" y="213360"/>
                </a:lnTo>
                <a:lnTo>
                  <a:pt x="1249438" y="226060"/>
                </a:lnTo>
                <a:lnTo>
                  <a:pt x="1240218" y="237490"/>
                </a:lnTo>
                <a:lnTo>
                  <a:pt x="1230439" y="248920"/>
                </a:lnTo>
                <a:lnTo>
                  <a:pt x="1223835" y="256540"/>
                </a:lnTo>
                <a:lnTo>
                  <a:pt x="1217828" y="265430"/>
                </a:lnTo>
                <a:lnTo>
                  <a:pt x="1212646" y="274320"/>
                </a:lnTo>
                <a:lnTo>
                  <a:pt x="1208481" y="283210"/>
                </a:lnTo>
                <a:lnTo>
                  <a:pt x="1197216" y="299720"/>
                </a:lnTo>
                <a:lnTo>
                  <a:pt x="1193050" y="316230"/>
                </a:lnTo>
                <a:lnTo>
                  <a:pt x="1195870" y="332740"/>
                </a:lnTo>
                <a:lnTo>
                  <a:pt x="1205636" y="349250"/>
                </a:lnTo>
                <a:lnTo>
                  <a:pt x="1243101" y="328930"/>
                </a:lnTo>
                <a:lnTo>
                  <a:pt x="1274254" y="302260"/>
                </a:lnTo>
                <a:lnTo>
                  <a:pt x="1300810" y="271780"/>
                </a:lnTo>
                <a:lnTo>
                  <a:pt x="1324495" y="237490"/>
                </a:lnTo>
                <a:lnTo>
                  <a:pt x="1333195" y="223520"/>
                </a:lnTo>
                <a:lnTo>
                  <a:pt x="1342186" y="210820"/>
                </a:lnTo>
                <a:lnTo>
                  <a:pt x="1353172" y="195580"/>
                </a:lnTo>
                <a:lnTo>
                  <a:pt x="1360525" y="185420"/>
                </a:lnTo>
                <a:lnTo>
                  <a:pt x="1376197" y="162560"/>
                </a:lnTo>
                <a:lnTo>
                  <a:pt x="1378318" y="156210"/>
                </a:lnTo>
                <a:lnTo>
                  <a:pt x="1380883" y="148590"/>
                </a:lnTo>
                <a:close/>
              </a:path>
            </a:pathLst>
          </a:custGeom>
          <a:solidFill>
            <a:srgbClr val="D8B884"/>
          </a:solidFill>
        </p:spPr>
        <p:txBody>
          <a:bodyPr wrap="square" lIns="0" tIns="0" rIns="0" bIns="0" rtlCol="0"/>
          <a:lstStyle/>
          <a:p>
            <a:endParaRPr>
              <a:solidFill>
                <a:srgbClr val="34608D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71171" y="5124450"/>
            <a:ext cx="3411220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ctr">
              <a:lnSpc>
                <a:spcPct val="117200"/>
              </a:lnSpc>
              <a:spcBef>
                <a:spcPts val="95"/>
              </a:spcBef>
            </a:pPr>
            <a:r>
              <a:rPr sz="16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Analyse</a:t>
            </a:r>
            <a:r>
              <a:rPr sz="16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60" dirty="0">
                <a:solidFill>
                  <a:srgbClr val="34608D"/>
                </a:solidFill>
                <a:latin typeface="Lucida Sans Unicode"/>
                <a:cs typeface="Lucida Sans Unicode"/>
              </a:rPr>
              <a:t>du</a:t>
            </a:r>
            <a:r>
              <a:rPr sz="16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34608D"/>
                </a:solidFill>
                <a:latin typeface="Lucida Sans Unicode"/>
                <a:cs typeface="Lucida Sans Unicode"/>
              </a:rPr>
              <a:t>budget,</a:t>
            </a:r>
            <a:r>
              <a:rPr sz="16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des</a:t>
            </a:r>
            <a:r>
              <a:rPr sz="16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besoins </a:t>
            </a:r>
            <a:r>
              <a:rPr sz="160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600" spc="6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des</a:t>
            </a:r>
            <a:r>
              <a:rPr sz="16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34608D"/>
                </a:solidFill>
                <a:latin typeface="Lucida Sans Unicode"/>
                <a:cs typeface="Lucida Sans Unicode"/>
              </a:rPr>
              <a:t>objectifs</a:t>
            </a:r>
            <a:r>
              <a:rPr sz="16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d’investissement </a:t>
            </a:r>
            <a:r>
              <a:rPr sz="1600" spc="60" dirty="0">
                <a:solidFill>
                  <a:srgbClr val="34608D"/>
                </a:solidFill>
                <a:latin typeface="Lucida Sans Unicode"/>
                <a:cs typeface="Lucida Sans Unicode"/>
              </a:rPr>
              <a:t>du</a:t>
            </a:r>
            <a:r>
              <a:rPr sz="1600" spc="-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client</a:t>
            </a:r>
            <a:endParaRPr sz="16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70792" y="5143500"/>
            <a:ext cx="3414395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ctr">
              <a:lnSpc>
                <a:spcPct val="117200"/>
              </a:lnSpc>
              <a:spcBef>
                <a:spcPts val="95"/>
              </a:spcBef>
            </a:pPr>
            <a:r>
              <a:rPr sz="1600" spc="45" dirty="0">
                <a:solidFill>
                  <a:srgbClr val="34608D"/>
                </a:solidFill>
                <a:latin typeface="Lucida Sans Unicode"/>
                <a:cs typeface="Lucida Sans Unicode"/>
              </a:rPr>
              <a:t>Sélection</a:t>
            </a:r>
            <a:r>
              <a:rPr sz="1600" spc="-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60" dirty="0">
                <a:solidFill>
                  <a:srgbClr val="34608D"/>
                </a:solidFill>
                <a:latin typeface="Lucida Sans Unicode"/>
                <a:cs typeface="Lucida Sans Unicode"/>
              </a:rPr>
              <a:t>du</a:t>
            </a:r>
            <a:r>
              <a:rPr sz="1600" spc="-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34608D"/>
                </a:solidFill>
                <a:latin typeface="Lucida Sans Unicode"/>
                <a:cs typeface="Lucida Sans Unicode"/>
              </a:rPr>
              <a:t>bien,</a:t>
            </a:r>
            <a:r>
              <a:rPr sz="1600" spc="-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35" dirty="0">
                <a:solidFill>
                  <a:srgbClr val="34608D"/>
                </a:solidFill>
                <a:latin typeface="Lucida Sans Unicode"/>
                <a:cs typeface="Lucida Sans Unicode"/>
              </a:rPr>
              <a:t>chiffrage </a:t>
            </a:r>
            <a:r>
              <a:rPr sz="1600" dirty="0">
                <a:solidFill>
                  <a:srgbClr val="34608D"/>
                </a:solidFill>
                <a:latin typeface="Lucida Sans Unicode"/>
                <a:cs typeface="Lucida Sans Unicode"/>
              </a:rPr>
              <a:t>travaux</a:t>
            </a:r>
            <a:r>
              <a:rPr sz="1600" spc="1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600" spc="1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34608D"/>
                </a:solidFill>
                <a:latin typeface="Lucida Sans Unicode"/>
                <a:cs typeface="Lucida Sans Unicode"/>
              </a:rPr>
              <a:t>proposition</a:t>
            </a:r>
            <a:r>
              <a:rPr sz="1600" spc="10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34608D"/>
                </a:solidFill>
                <a:latin typeface="Lucida Sans Unicode"/>
                <a:cs typeface="Lucida Sans Unicode"/>
              </a:rPr>
              <a:t>d’un</a:t>
            </a:r>
            <a:r>
              <a:rPr sz="1600" spc="1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devis </a:t>
            </a:r>
            <a:r>
              <a:rPr sz="16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ferme</a:t>
            </a:r>
            <a:r>
              <a:rPr sz="1600" spc="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6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définitif.</a:t>
            </a:r>
            <a:endParaRPr sz="16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677400" y="5143500"/>
            <a:ext cx="3546475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7200"/>
              </a:lnSpc>
              <a:spcBef>
                <a:spcPts val="95"/>
              </a:spcBef>
            </a:pPr>
            <a:r>
              <a:rPr sz="1600" dirty="0">
                <a:solidFill>
                  <a:srgbClr val="34608D"/>
                </a:solidFill>
                <a:latin typeface="Lucida Sans Unicode"/>
                <a:cs typeface="Lucida Sans Unicode"/>
              </a:rPr>
              <a:t>Réalisation</a:t>
            </a:r>
            <a:r>
              <a:rPr sz="1600" spc="1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60" dirty="0">
                <a:solidFill>
                  <a:srgbClr val="34608D"/>
                </a:solidFill>
                <a:latin typeface="Lucida Sans Unicode"/>
                <a:cs typeface="Lucida Sans Unicode"/>
              </a:rPr>
              <a:t>du</a:t>
            </a:r>
            <a:r>
              <a:rPr sz="1600" spc="1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34608D"/>
                </a:solidFill>
                <a:latin typeface="Lucida Sans Unicode"/>
                <a:cs typeface="Lucida Sans Unicode"/>
              </a:rPr>
              <a:t>chantier,</a:t>
            </a:r>
            <a:r>
              <a:rPr sz="1600" spc="1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135" dirty="0">
                <a:solidFill>
                  <a:srgbClr val="34608D"/>
                </a:solidFill>
                <a:latin typeface="Lucida Sans Unicode"/>
                <a:cs typeface="Lucida Sans Unicode"/>
              </a:rPr>
              <a:t>avec</a:t>
            </a:r>
            <a:r>
              <a:rPr sz="1600" spc="13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suivi </a:t>
            </a:r>
            <a:r>
              <a:rPr sz="1600" dirty="0">
                <a:solidFill>
                  <a:srgbClr val="34608D"/>
                </a:solidFill>
                <a:latin typeface="Lucida Sans Unicode"/>
                <a:cs typeface="Lucida Sans Unicode"/>
              </a:rPr>
              <a:t>régulier</a:t>
            </a:r>
            <a:r>
              <a:rPr sz="16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90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6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l’avancement</a:t>
            </a:r>
            <a:r>
              <a:rPr sz="1600" spc="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60" dirty="0">
                <a:solidFill>
                  <a:srgbClr val="34608D"/>
                </a:solidFill>
                <a:latin typeface="Lucida Sans Unicode"/>
                <a:cs typeface="Lucida Sans Unicode"/>
              </a:rPr>
              <a:t>auprès </a:t>
            </a:r>
            <a:r>
              <a:rPr sz="16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des</a:t>
            </a:r>
            <a:r>
              <a:rPr sz="1600" spc="-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clients</a:t>
            </a:r>
            <a:endParaRPr sz="16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241065" y="5143500"/>
            <a:ext cx="3164205" cy="882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7200"/>
              </a:lnSpc>
              <a:spcBef>
                <a:spcPts val="95"/>
              </a:spcBef>
            </a:pPr>
            <a:r>
              <a:rPr sz="1600" dirty="0">
                <a:solidFill>
                  <a:srgbClr val="34608D"/>
                </a:solidFill>
                <a:latin typeface="Lucida Sans Unicode"/>
                <a:cs typeface="Lucida Sans Unicode"/>
              </a:rPr>
              <a:t>Mise</a:t>
            </a:r>
            <a:r>
              <a:rPr sz="1600" spc="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en</a:t>
            </a:r>
            <a:r>
              <a:rPr sz="1600" spc="45" dirty="0">
                <a:solidFill>
                  <a:srgbClr val="34608D"/>
                </a:solidFill>
                <a:latin typeface="Lucida Sans Unicode"/>
                <a:cs typeface="Lucida Sans Unicode"/>
              </a:rPr>
              <a:t> location </a:t>
            </a:r>
            <a:r>
              <a:rPr sz="160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600" spc="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34608D"/>
                </a:solidFill>
                <a:latin typeface="Lucida Sans Unicode"/>
                <a:cs typeface="Lucida Sans Unicode"/>
              </a:rPr>
              <a:t>gestion</a:t>
            </a:r>
            <a:r>
              <a:rPr sz="1600" spc="45" dirty="0">
                <a:solidFill>
                  <a:srgbClr val="34608D"/>
                </a:solidFill>
                <a:latin typeface="Lucida Sans Unicode"/>
                <a:cs typeface="Lucida Sans Unicode"/>
              </a:rPr>
              <a:t> via </a:t>
            </a:r>
            <a:r>
              <a:rPr sz="1600" dirty="0">
                <a:solidFill>
                  <a:srgbClr val="34608D"/>
                </a:solidFill>
                <a:latin typeface="Lucida Sans Unicode"/>
                <a:cs typeface="Lucida Sans Unicode"/>
              </a:rPr>
              <a:t>nos</a:t>
            </a:r>
            <a:r>
              <a:rPr sz="16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partenaires</a:t>
            </a:r>
            <a:r>
              <a:rPr sz="16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34608D"/>
                </a:solidFill>
                <a:latin typeface="Lucida Sans Unicode"/>
                <a:cs typeface="Lucida Sans Unicode"/>
              </a:rPr>
              <a:t>locaux</a:t>
            </a:r>
            <a:r>
              <a:rPr sz="16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fiables </a:t>
            </a:r>
            <a:r>
              <a:rPr sz="16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sélectionner</a:t>
            </a:r>
            <a:r>
              <a:rPr sz="1600" spc="1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par</a:t>
            </a:r>
            <a:r>
              <a:rPr sz="1600" spc="114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nos</a:t>
            </a:r>
            <a:r>
              <a:rPr sz="1600" spc="114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6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soins</a:t>
            </a:r>
            <a:endParaRPr sz="16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46511" y="4499382"/>
            <a:ext cx="2148969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65" dirty="0">
                <a:solidFill>
                  <a:srgbClr val="34608D"/>
                </a:solidFill>
                <a:latin typeface="Tahoma"/>
                <a:cs typeface="Tahoma"/>
              </a:rPr>
              <a:t>Analyse</a:t>
            </a:r>
            <a:r>
              <a:rPr sz="1700" b="1" spc="-13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1700" b="1" spc="-10" dirty="0">
                <a:solidFill>
                  <a:srgbClr val="34608D"/>
                </a:solidFill>
                <a:latin typeface="Tahoma"/>
                <a:cs typeface="Tahoma"/>
              </a:rPr>
              <a:t>Financière</a:t>
            </a:r>
            <a:endParaRPr sz="1700" b="1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01188" y="4499382"/>
            <a:ext cx="2442493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50" dirty="0">
                <a:solidFill>
                  <a:srgbClr val="34608D"/>
                </a:solidFill>
                <a:latin typeface="Tahoma"/>
                <a:cs typeface="Tahoma"/>
              </a:rPr>
              <a:t>Recherche</a:t>
            </a:r>
            <a:r>
              <a:rPr sz="1700" b="1" spc="-10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1700" b="1" dirty="0">
                <a:solidFill>
                  <a:srgbClr val="34608D"/>
                </a:solidFill>
                <a:latin typeface="Tahoma"/>
                <a:cs typeface="Tahoma"/>
              </a:rPr>
              <a:t>de</a:t>
            </a:r>
            <a:r>
              <a:rPr sz="1700" b="1" spc="-10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1700" b="1" spc="-10" dirty="0">
                <a:solidFill>
                  <a:srgbClr val="34608D"/>
                </a:solidFill>
                <a:latin typeface="Tahoma"/>
                <a:cs typeface="Tahoma"/>
              </a:rPr>
              <a:t>biens</a:t>
            </a:r>
            <a:endParaRPr sz="1700" b="1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371403" y="4499382"/>
            <a:ext cx="2852471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80" dirty="0">
                <a:solidFill>
                  <a:srgbClr val="34608D"/>
                </a:solidFill>
                <a:latin typeface="Tahoma"/>
                <a:cs typeface="Tahoma"/>
              </a:rPr>
              <a:t>Exécution</a:t>
            </a:r>
            <a:r>
              <a:rPr sz="1700" b="1" spc="-13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1700" b="1" spc="60" dirty="0">
                <a:solidFill>
                  <a:srgbClr val="34608D"/>
                </a:solidFill>
                <a:latin typeface="Tahoma"/>
                <a:cs typeface="Tahoma"/>
              </a:rPr>
              <a:t>des</a:t>
            </a:r>
            <a:r>
              <a:rPr sz="1700" b="1" spc="-13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1700" b="1" spc="120" dirty="0">
                <a:solidFill>
                  <a:srgbClr val="34608D"/>
                </a:solidFill>
                <a:latin typeface="Tahoma"/>
                <a:cs typeface="Tahoma"/>
              </a:rPr>
              <a:t>travaux</a:t>
            </a:r>
            <a:endParaRPr sz="1700" b="1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051596" y="4493523"/>
            <a:ext cx="1904967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34608D"/>
                </a:solidFill>
                <a:latin typeface="Tahoma"/>
                <a:cs typeface="Tahoma"/>
              </a:rPr>
              <a:t>Mise</a:t>
            </a:r>
            <a:r>
              <a:rPr sz="1700" b="1" spc="-3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1700" b="1" dirty="0">
                <a:solidFill>
                  <a:srgbClr val="34608D"/>
                </a:solidFill>
                <a:latin typeface="Tahoma"/>
                <a:cs typeface="Tahoma"/>
              </a:rPr>
              <a:t>en</a:t>
            </a:r>
            <a:r>
              <a:rPr sz="1700" b="1" spc="-3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1700" b="1" spc="40" dirty="0">
                <a:solidFill>
                  <a:srgbClr val="34608D"/>
                </a:solidFill>
                <a:latin typeface="Tahoma"/>
                <a:cs typeface="Tahoma"/>
              </a:rPr>
              <a:t>location</a:t>
            </a:r>
            <a:endParaRPr sz="1700" b="1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42198" y="2949691"/>
            <a:ext cx="241935" cy="7912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000" spc="-1090" dirty="0">
                <a:solidFill>
                  <a:srgbClr val="34608D"/>
                </a:solidFill>
                <a:latin typeface="Tahoma"/>
                <a:cs typeface="Tahoma"/>
              </a:rPr>
              <a:t>1</a:t>
            </a:r>
            <a:endParaRPr sz="50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40891" y="2967979"/>
            <a:ext cx="447040" cy="7912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000" spc="520" dirty="0">
                <a:solidFill>
                  <a:srgbClr val="34608D"/>
                </a:solidFill>
                <a:latin typeface="Tahoma"/>
                <a:cs typeface="Tahoma"/>
              </a:rPr>
              <a:t>2</a:t>
            </a:r>
            <a:endParaRPr sz="50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254819" y="591089"/>
            <a:ext cx="10934630" cy="1111586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840105" marR="5080" indent="-828040">
              <a:lnSpc>
                <a:spcPct val="88800"/>
              </a:lnSpc>
              <a:spcBef>
                <a:spcPts val="1085"/>
              </a:spcBef>
            </a:pPr>
            <a:r>
              <a:rPr sz="10650" b="1" spc="1372" baseline="-1173" dirty="0">
                <a:solidFill>
                  <a:srgbClr val="D8B884"/>
                </a:solidFill>
                <a:latin typeface="Trebuchet MS"/>
                <a:cs typeface="Trebuchet MS"/>
              </a:rPr>
              <a:t>2</a:t>
            </a:r>
            <a:r>
              <a:rPr sz="10650" b="1" spc="450" baseline="-1173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3900" b="1" spc="150" dirty="0">
                <a:solidFill>
                  <a:srgbClr val="D8B884"/>
                </a:solidFill>
                <a:latin typeface="Tahoma"/>
                <a:cs typeface="Tahoma"/>
              </a:rPr>
              <a:t>Payankey</a:t>
            </a:r>
            <a:r>
              <a:rPr sz="3900" b="1" spc="-204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sz="3900" b="1" spc="-440" dirty="0">
                <a:solidFill>
                  <a:srgbClr val="34608D"/>
                </a:solidFill>
                <a:latin typeface="Tahoma"/>
                <a:cs typeface="Tahoma"/>
              </a:rPr>
              <a:t>:</a:t>
            </a:r>
            <a:r>
              <a:rPr sz="3900" b="1" spc="-204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900" b="1" spc="75" dirty="0">
                <a:solidFill>
                  <a:srgbClr val="34608D"/>
                </a:solidFill>
                <a:latin typeface="Tahoma"/>
                <a:cs typeface="Tahoma"/>
              </a:rPr>
              <a:t>une</a:t>
            </a:r>
            <a:r>
              <a:rPr sz="3900" b="1" spc="-204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900" b="1" spc="75" dirty="0">
                <a:solidFill>
                  <a:srgbClr val="34608D"/>
                </a:solidFill>
                <a:latin typeface="Tahoma"/>
                <a:cs typeface="Tahoma"/>
              </a:rPr>
              <a:t>solution </a:t>
            </a:r>
            <a:r>
              <a:rPr sz="3900" b="1" dirty="0">
                <a:solidFill>
                  <a:srgbClr val="34608D"/>
                </a:solidFill>
                <a:latin typeface="Tahoma"/>
                <a:cs typeface="Tahoma"/>
              </a:rPr>
              <a:t>clé</a:t>
            </a:r>
            <a:r>
              <a:rPr sz="3900" b="1" spc="-14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900" b="1" spc="80" dirty="0">
                <a:solidFill>
                  <a:srgbClr val="34608D"/>
                </a:solidFill>
                <a:latin typeface="Tahoma"/>
                <a:cs typeface="Tahoma"/>
              </a:rPr>
              <a:t>en</a:t>
            </a:r>
            <a:r>
              <a:rPr sz="3900" b="1" spc="-14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900" b="1" spc="30" dirty="0">
                <a:solidFill>
                  <a:srgbClr val="34608D"/>
                </a:solidFill>
                <a:latin typeface="Tahoma"/>
                <a:cs typeface="Tahoma"/>
              </a:rPr>
              <a:t>main</a:t>
            </a:r>
            <a:endParaRPr sz="39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295447" y="6031106"/>
            <a:ext cx="1381125" cy="377190"/>
          </a:xfrm>
          <a:custGeom>
            <a:avLst/>
            <a:gdLst/>
            <a:ahLst/>
            <a:cxnLst/>
            <a:rect l="l" t="t" r="r" b="b"/>
            <a:pathLst>
              <a:path w="1381125" h="377190">
                <a:moveTo>
                  <a:pt x="1380883" y="148590"/>
                </a:moveTo>
                <a:lnTo>
                  <a:pt x="1367104" y="113030"/>
                </a:lnTo>
                <a:lnTo>
                  <a:pt x="1347177" y="85090"/>
                </a:lnTo>
                <a:lnTo>
                  <a:pt x="1343609" y="85090"/>
                </a:lnTo>
                <a:lnTo>
                  <a:pt x="1340942" y="80010"/>
                </a:lnTo>
                <a:lnTo>
                  <a:pt x="1338948" y="76200"/>
                </a:lnTo>
                <a:lnTo>
                  <a:pt x="1321765" y="76200"/>
                </a:lnTo>
                <a:lnTo>
                  <a:pt x="1283970" y="78740"/>
                </a:lnTo>
                <a:lnTo>
                  <a:pt x="1246174" y="80010"/>
                </a:lnTo>
                <a:lnTo>
                  <a:pt x="1243533" y="78740"/>
                </a:lnTo>
                <a:lnTo>
                  <a:pt x="1240904" y="77470"/>
                </a:lnTo>
                <a:lnTo>
                  <a:pt x="1235417" y="77470"/>
                </a:lnTo>
                <a:lnTo>
                  <a:pt x="1229918" y="78740"/>
                </a:lnTo>
                <a:lnTo>
                  <a:pt x="1227340" y="77470"/>
                </a:lnTo>
                <a:lnTo>
                  <a:pt x="1224749" y="76200"/>
                </a:lnTo>
                <a:lnTo>
                  <a:pt x="1219212" y="77470"/>
                </a:lnTo>
                <a:lnTo>
                  <a:pt x="1213726" y="77470"/>
                </a:lnTo>
                <a:lnTo>
                  <a:pt x="1212062" y="76200"/>
                </a:lnTo>
                <a:lnTo>
                  <a:pt x="1210411" y="74930"/>
                </a:lnTo>
                <a:lnTo>
                  <a:pt x="1206271" y="76200"/>
                </a:lnTo>
                <a:lnTo>
                  <a:pt x="1202486" y="74930"/>
                </a:lnTo>
                <a:lnTo>
                  <a:pt x="1164386" y="68580"/>
                </a:lnTo>
                <a:lnTo>
                  <a:pt x="1126947" y="59690"/>
                </a:lnTo>
                <a:lnTo>
                  <a:pt x="1090244" y="48260"/>
                </a:lnTo>
                <a:lnTo>
                  <a:pt x="1054328" y="34290"/>
                </a:lnTo>
                <a:lnTo>
                  <a:pt x="1050759" y="33020"/>
                </a:lnTo>
                <a:lnTo>
                  <a:pt x="1047076" y="31750"/>
                </a:lnTo>
                <a:lnTo>
                  <a:pt x="1043457" y="29210"/>
                </a:lnTo>
                <a:lnTo>
                  <a:pt x="1034288" y="25400"/>
                </a:lnTo>
                <a:lnTo>
                  <a:pt x="1028293" y="33020"/>
                </a:lnTo>
                <a:lnTo>
                  <a:pt x="1029017" y="38100"/>
                </a:lnTo>
                <a:lnTo>
                  <a:pt x="1031290" y="40640"/>
                </a:lnTo>
                <a:lnTo>
                  <a:pt x="1037463" y="50800"/>
                </a:lnTo>
                <a:lnTo>
                  <a:pt x="1041920" y="59690"/>
                </a:lnTo>
                <a:lnTo>
                  <a:pt x="1046137" y="69850"/>
                </a:lnTo>
                <a:lnTo>
                  <a:pt x="1051585" y="80010"/>
                </a:lnTo>
                <a:lnTo>
                  <a:pt x="1055471" y="85090"/>
                </a:lnTo>
                <a:lnTo>
                  <a:pt x="1061161" y="87630"/>
                </a:lnTo>
                <a:lnTo>
                  <a:pt x="1067015" y="91440"/>
                </a:lnTo>
                <a:lnTo>
                  <a:pt x="1101305" y="107950"/>
                </a:lnTo>
                <a:lnTo>
                  <a:pt x="1136650" y="121920"/>
                </a:lnTo>
                <a:lnTo>
                  <a:pt x="1172908" y="133350"/>
                </a:lnTo>
                <a:lnTo>
                  <a:pt x="1209941" y="143510"/>
                </a:lnTo>
                <a:lnTo>
                  <a:pt x="1214399" y="143510"/>
                </a:lnTo>
                <a:lnTo>
                  <a:pt x="1219098" y="144780"/>
                </a:lnTo>
                <a:lnTo>
                  <a:pt x="1227963" y="148590"/>
                </a:lnTo>
                <a:lnTo>
                  <a:pt x="1226616" y="152400"/>
                </a:lnTo>
                <a:lnTo>
                  <a:pt x="1224229" y="156210"/>
                </a:lnTo>
                <a:lnTo>
                  <a:pt x="1219047" y="154940"/>
                </a:lnTo>
                <a:lnTo>
                  <a:pt x="1215377" y="157480"/>
                </a:lnTo>
                <a:lnTo>
                  <a:pt x="1213002" y="161290"/>
                </a:lnTo>
                <a:lnTo>
                  <a:pt x="1208176" y="162560"/>
                </a:lnTo>
                <a:lnTo>
                  <a:pt x="1203528" y="162560"/>
                </a:lnTo>
                <a:lnTo>
                  <a:pt x="1201089" y="167640"/>
                </a:lnTo>
                <a:lnTo>
                  <a:pt x="1199121" y="167640"/>
                </a:lnTo>
                <a:lnTo>
                  <a:pt x="1198765" y="168910"/>
                </a:lnTo>
                <a:lnTo>
                  <a:pt x="1194155" y="168910"/>
                </a:lnTo>
                <a:lnTo>
                  <a:pt x="1189913" y="170180"/>
                </a:lnTo>
                <a:lnTo>
                  <a:pt x="1187424" y="173990"/>
                </a:lnTo>
                <a:lnTo>
                  <a:pt x="1184313" y="175260"/>
                </a:lnTo>
                <a:lnTo>
                  <a:pt x="1181049" y="175260"/>
                </a:lnTo>
                <a:lnTo>
                  <a:pt x="1106678" y="210820"/>
                </a:lnTo>
                <a:lnTo>
                  <a:pt x="1082751" y="220980"/>
                </a:lnTo>
                <a:lnTo>
                  <a:pt x="1060907" y="231140"/>
                </a:lnTo>
                <a:lnTo>
                  <a:pt x="1038974" y="240030"/>
                </a:lnTo>
                <a:lnTo>
                  <a:pt x="995057" y="259080"/>
                </a:lnTo>
                <a:lnTo>
                  <a:pt x="986929" y="260350"/>
                </a:lnTo>
                <a:lnTo>
                  <a:pt x="970775" y="265430"/>
                </a:lnTo>
                <a:lnTo>
                  <a:pt x="923899" y="279400"/>
                </a:lnTo>
                <a:lnTo>
                  <a:pt x="876554" y="290830"/>
                </a:lnTo>
                <a:lnTo>
                  <a:pt x="828738" y="299720"/>
                </a:lnTo>
                <a:lnTo>
                  <a:pt x="780453" y="306070"/>
                </a:lnTo>
                <a:lnTo>
                  <a:pt x="731659" y="309880"/>
                </a:lnTo>
                <a:lnTo>
                  <a:pt x="709752" y="309880"/>
                </a:lnTo>
                <a:lnTo>
                  <a:pt x="687857" y="311150"/>
                </a:lnTo>
                <a:lnTo>
                  <a:pt x="644067" y="312420"/>
                </a:lnTo>
                <a:lnTo>
                  <a:pt x="642213" y="311150"/>
                </a:lnTo>
                <a:lnTo>
                  <a:pt x="638530" y="308610"/>
                </a:lnTo>
                <a:lnTo>
                  <a:pt x="627087" y="311150"/>
                </a:lnTo>
                <a:lnTo>
                  <a:pt x="624471" y="309880"/>
                </a:lnTo>
                <a:lnTo>
                  <a:pt x="621855" y="308610"/>
                </a:lnTo>
                <a:lnTo>
                  <a:pt x="616419" y="309880"/>
                </a:lnTo>
                <a:lnTo>
                  <a:pt x="610933" y="309880"/>
                </a:lnTo>
                <a:lnTo>
                  <a:pt x="608545" y="308610"/>
                </a:lnTo>
                <a:lnTo>
                  <a:pt x="606171" y="307340"/>
                </a:lnTo>
                <a:lnTo>
                  <a:pt x="600989" y="308610"/>
                </a:lnTo>
                <a:lnTo>
                  <a:pt x="595871" y="308610"/>
                </a:lnTo>
                <a:lnTo>
                  <a:pt x="592912" y="306070"/>
                </a:lnTo>
                <a:lnTo>
                  <a:pt x="589661" y="306070"/>
                </a:lnTo>
                <a:lnTo>
                  <a:pt x="586295" y="307340"/>
                </a:lnTo>
                <a:lnTo>
                  <a:pt x="582828" y="307340"/>
                </a:lnTo>
                <a:lnTo>
                  <a:pt x="581164" y="306070"/>
                </a:lnTo>
                <a:lnTo>
                  <a:pt x="579513" y="304800"/>
                </a:lnTo>
                <a:lnTo>
                  <a:pt x="575424" y="306070"/>
                </a:lnTo>
                <a:lnTo>
                  <a:pt x="571690" y="304800"/>
                </a:lnTo>
                <a:lnTo>
                  <a:pt x="543864" y="302260"/>
                </a:lnTo>
                <a:lnTo>
                  <a:pt x="516305" y="297180"/>
                </a:lnTo>
                <a:lnTo>
                  <a:pt x="514692" y="298450"/>
                </a:lnTo>
                <a:lnTo>
                  <a:pt x="509358" y="299720"/>
                </a:lnTo>
                <a:lnTo>
                  <a:pt x="515886" y="302260"/>
                </a:lnTo>
                <a:lnTo>
                  <a:pt x="520230" y="303530"/>
                </a:lnTo>
                <a:lnTo>
                  <a:pt x="520496" y="304800"/>
                </a:lnTo>
                <a:lnTo>
                  <a:pt x="518261" y="307340"/>
                </a:lnTo>
                <a:lnTo>
                  <a:pt x="516140" y="307340"/>
                </a:lnTo>
                <a:lnTo>
                  <a:pt x="514591" y="308610"/>
                </a:lnTo>
                <a:lnTo>
                  <a:pt x="471563" y="298450"/>
                </a:lnTo>
                <a:lnTo>
                  <a:pt x="429247" y="285750"/>
                </a:lnTo>
                <a:lnTo>
                  <a:pt x="387553" y="271780"/>
                </a:lnTo>
                <a:lnTo>
                  <a:pt x="346392" y="255270"/>
                </a:lnTo>
                <a:lnTo>
                  <a:pt x="331749" y="247650"/>
                </a:lnTo>
                <a:lnTo>
                  <a:pt x="266242" y="214630"/>
                </a:lnTo>
                <a:lnTo>
                  <a:pt x="244411" y="203200"/>
                </a:lnTo>
                <a:lnTo>
                  <a:pt x="243840" y="201930"/>
                </a:lnTo>
                <a:lnTo>
                  <a:pt x="243014" y="200660"/>
                </a:lnTo>
                <a:lnTo>
                  <a:pt x="241261" y="199390"/>
                </a:lnTo>
                <a:lnTo>
                  <a:pt x="239598" y="199390"/>
                </a:lnTo>
                <a:lnTo>
                  <a:pt x="238671" y="198120"/>
                </a:lnTo>
                <a:lnTo>
                  <a:pt x="237058" y="196850"/>
                </a:lnTo>
                <a:lnTo>
                  <a:pt x="234886" y="196850"/>
                </a:lnTo>
                <a:lnTo>
                  <a:pt x="234010" y="194310"/>
                </a:lnTo>
                <a:lnTo>
                  <a:pt x="230174" y="194310"/>
                </a:lnTo>
                <a:lnTo>
                  <a:pt x="229349" y="191770"/>
                </a:lnTo>
                <a:lnTo>
                  <a:pt x="227749" y="190500"/>
                </a:lnTo>
                <a:lnTo>
                  <a:pt x="225463" y="190500"/>
                </a:lnTo>
                <a:lnTo>
                  <a:pt x="224637" y="189230"/>
                </a:lnTo>
                <a:lnTo>
                  <a:pt x="223088" y="187960"/>
                </a:lnTo>
                <a:lnTo>
                  <a:pt x="220802" y="187960"/>
                </a:lnTo>
                <a:lnTo>
                  <a:pt x="220027" y="185420"/>
                </a:lnTo>
                <a:lnTo>
                  <a:pt x="216204" y="185420"/>
                </a:lnTo>
                <a:lnTo>
                  <a:pt x="215430" y="182880"/>
                </a:lnTo>
                <a:lnTo>
                  <a:pt x="213868" y="181610"/>
                </a:lnTo>
                <a:lnTo>
                  <a:pt x="211645" y="181610"/>
                </a:lnTo>
                <a:lnTo>
                  <a:pt x="210667" y="180797"/>
                </a:lnTo>
                <a:lnTo>
                  <a:pt x="210502" y="180263"/>
                </a:lnTo>
                <a:lnTo>
                  <a:pt x="209003" y="179273"/>
                </a:lnTo>
                <a:lnTo>
                  <a:pt x="207416" y="179349"/>
                </a:lnTo>
                <a:lnTo>
                  <a:pt x="207086" y="179070"/>
                </a:lnTo>
                <a:lnTo>
                  <a:pt x="206933" y="179070"/>
                </a:lnTo>
                <a:lnTo>
                  <a:pt x="206209" y="176530"/>
                </a:lnTo>
                <a:lnTo>
                  <a:pt x="204762" y="175260"/>
                </a:lnTo>
                <a:lnTo>
                  <a:pt x="202323" y="175260"/>
                </a:lnTo>
                <a:lnTo>
                  <a:pt x="201599" y="173990"/>
                </a:lnTo>
                <a:lnTo>
                  <a:pt x="200152" y="172720"/>
                </a:lnTo>
                <a:lnTo>
                  <a:pt x="197713" y="172720"/>
                </a:lnTo>
                <a:lnTo>
                  <a:pt x="197040" y="170180"/>
                </a:lnTo>
                <a:lnTo>
                  <a:pt x="195541" y="168910"/>
                </a:lnTo>
                <a:lnTo>
                  <a:pt x="193268" y="168910"/>
                </a:lnTo>
                <a:lnTo>
                  <a:pt x="192493" y="167640"/>
                </a:lnTo>
                <a:lnTo>
                  <a:pt x="190995" y="166370"/>
                </a:lnTo>
                <a:lnTo>
                  <a:pt x="188709" y="166370"/>
                </a:lnTo>
                <a:lnTo>
                  <a:pt x="187934" y="163830"/>
                </a:lnTo>
                <a:lnTo>
                  <a:pt x="186436" y="162560"/>
                </a:lnTo>
                <a:lnTo>
                  <a:pt x="184150" y="162560"/>
                </a:lnTo>
                <a:lnTo>
                  <a:pt x="144449" y="130810"/>
                </a:lnTo>
                <a:lnTo>
                  <a:pt x="138417" y="127000"/>
                </a:lnTo>
                <a:lnTo>
                  <a:pt x="133070" y="123190"/>
                </a:lnTo>
                <a:lnTo>
                  <a:pt x="128104" y="119380"/>
                </a:lnTo>
                <a:lnTo>
                  <a:pt x="123177" y="114300"/>
                </a:lnTo>
                <a:lnTo>
                  <a:pt x="123431" y="113030"/>
                </a:lnTo>
                <a:lnTo>
                  <a:pt x="123901" y="113030"/>
                </a:lnTo>
                <a:lnTo>
                  <a:pt x="125349" y="110490"/>
                </a:lnTo>
                <a:lnTo>
                  <a:pt x="126492" y="110490"/>
                </a:lnTo>
                <a:lnTo>
                  <a:pt x="128041" y="109220"/>
                </a:lnTo>
                <a:lnTo>
                  <a:pt x="123482" y="104140"/>
                </a:lnTo>
                <a:lnTo>
                  <a:pt x="119291" y="99060"/>
                </a:lnTo>
                <a:lnTo>
                  <a:pt x="112712" y="96520"/>
                </a:lnTo>
                <a:lnTo>
                  <a:pt x="110705" y="95161"/>
                </a:lnTo>
                <a:lnTo>
                  <a:pt x="108673" y="95161"/>
                </a:lnTo>
                <a:lnTo>
                  <a:pt x="107975" y="93980"/>
                </a:lnTo>
                <a:lnTo>
                  <a:pt x="107226" y="92710"/>
                </a:lnTo>
                <a:lnTo>
                  <a:pt x="110705" y="95161"/>
                </a:lnTo>
                <a:lnTo>
                  <a:pt x="112712" y="96520"/>
                </a:lnTo>
                <a:lnTo>
                  <a:pt x="111582" y="93980"/>
                </a:lnTo>
                <a:lnTo>
                  <a:pt x="110286" y="92710"/>
                </a:lnTo>
                <a:lnTo>
                  <a:pt x="107848" y="92710"/>
                </a:lnTo>
                <a:lnTo>
                  <a:pt x="107226" y="90170"/>
                </a:lnTo>
                <a:lnTo>
                  <a:pt x="105105" y="87630"/>
                </a:lnTo>
                <a:lnTo>
                  <a:pt x="103136" y="86829"/>
                </a:lnTo>
                <a:lnTo>
                  <a:pt x="103136" y="92710"/>
                </a:lnTo>
                <a:lnTo>
                  <a:pt x="102781" y="93980"/>
                </a:lnTo>
                <a:lnTo>
                  <a:pt x="102616" y="92710"/>
                </a:lnTo>
                <a:lnTo>
                  <a:pt x="103136" y="92710"/>
                </a:lnTo>
                <a:lnTo>
                  <a:pt x="103136" y="86829"/>
                </a:lnTo>
                <a:lnTo>
                  <a:pt x="101993" y="86360"/>
                </a:lnTo>
                <a:lnTo>
                  <a:pt x="101638" y="83820"/>
                </a:lnTo>
                <a:lnTo>
                  <a:pt x="100495" y="82550"/>
                </a:lnTo>
                <a:lnTo>
                  <a:pt x="98171" y="82550"/>
                </a:lnTo>
                <a:lnTo>
                  <a:pt x="97231" y="81280"/>
                </a:lnTo>
                <a:lnTo>
                  <a:pt x="96621" y="80010"/>
                </a:lnTo>
                <a:lnTo>
                  <a:pt x="95999" y="78740"/>
                </a:lnTo>
                <a:lnTo>
                  <a:pt x="94081" y="78740"/>
                </a:lnTo>
                <a:lnTo>
                  <a:pt x="94081" y="81280"/>
                </a:lnTo>
                <a:lnTo>
                  <a:pt x="93611" y="80010"/>
                </a:lnTo>
                <a:lnTo>
                  <a:pt x="94081" y="81280"/>
                </a:lnTo>
                <a:lnTo>
                  <a:pt x="94081" y="78740"/>
                </a:lnTo>
                <a:lnTo>
                  <a:pt x="93560" y="78740"/>
                </a:lnTo>
                <a:lnTo>
                  <a:pt x="93256" y="77470"/>
                </a:lnTo>
                <a:lnTo>
                  <a:pt x="92684" y="77470"/>
                </a:lnTo>
                <a:lnTo>
                  <a:pt x="91541" y="76200"/>
                </a:lnTo>
                <a:lnTo>
                  <a:pt x="87972" y="71120"/>
                </a:lnTo>
                <a:lnTo>
                  <a:pt x="83413" y="66040"/>
                </a:lnTo>
                <a:lnTo>
                  <a:pt x="77724" y="62230"/>
                </a:lnTo>
                <a:lnTo>
                  <a:pt x="74980" y="58420"/>
                </a:lnTo>
                <a:lnTo>
                  <a:pt x="72339" y="54610"/>
                </a:lnTo>
                <a:lnTo>
                  <a:pt x="67830" y="52070"/>
                </a:lnTo>
                <a:lnTo>
                  <a:pt x="67005" y="49530"/>
                </a:lnTo>
                <a:lnTo>
                  <a:pt x="64465" y="48260"/>
                </a:lnTo>
                <a:lnTo>
                  <a:pt x="62141" y="45720"/>
                </a:lnTo>
                <a:lnTo>
                  <a:pt x="53670" y="34290"/>
                </a:lnTo>
                <a:lnTo>
                  <a:pt x="44932" y="24130"/>
                </a:lnTo>
                <a:lnTo>
                  <a:pt x="40335" y="17780"/>
                </a:lnTo>
                <a:lnTo>
                  <a:pt x="36664" y="12700"/>
                </a:lnTo>
                <a:lnTo>
                  <a:pt x="32448" y="5080"/>
                </a:lnTo>
                <a:lnTo>
                  <a:pt x="29629" y="0"/>
                </a:lnTo>
                <a:lnTo>
                  <a:pt x="25120" y="5080"/>
                </a:lnTo>
                <a:lnTo>
                  <a:pt x="17564" y="3810"/>
                </a:lnTo>
                <a:lnTo>
                  <a:pt x="16421" y="11430"/>
                </a:lnTo>
                <a:lnTo>
                  <a:pt x="15697" y="11430"/>
                </a:lnTo>
                <a:lnTo>
                  <a:pt x="15595" y="12700"/>
                </a:lnTo>
                <a:lnTo>
                  <a:pt x="16065" y="13970"/>
                </a:lnTo>
                <a:lnTo>
                  <a:pt x="13271" y="17780"/>
                </a:lnTo>
                <a:lnTo>
                  <a:pt x="6845" y="15240"/>
                </a:lnTo>
                <a:lnTo>
                  <a:pt x="5765" y="20320"/>
                </a:lnTo>
                <a:lnTo>
                  <a:pt x="965" y="27940"/>
                </a:lnTo>
                <a:lnTo>
                  <a:pt x="18008" y="68580"/>
                </a:lnTo>
                <a:lnTo>
                  <a:pt x="46570" y="104140"/>
                </a:lnTo>
                <a:lnTo>
                  <a:pt x="101168" y="158750"/>
                </a:lnTo>
                <a:lnTo>
                  <a:pt x="142341" y="194310"/>
                </a:lnTo>
                <a:lnTo>
                  <a:pt x="185610" y="226060"/>
                </a:lnTo>
                <a:lnTo>
                  <a:pt x="230924" y="255270"/>
                </a:lnTo>
                <a:lnTo>
                  <a:pt x="278257" y="281940"/>
                </a:lnTo>
                <a:lnTo>
                  <a:pt x="327558" y="304800"/>
                </a:lnTo>
                <a:lnTo>
                  <a:pt x="375551" y="325120"/>
                </a:lnTo>
                <a:lnTo>
                  <a:pt x="423837" y="341630"/>
                </a:lnTo>
                <a:lnTo>
                  <a:pt x="472376" y="354330"/>
                </a:lnTo>
                <a:lnTo>
                  <a:pt x="521182" y="364490"/>
                </a:lnTo>
                <a:lnTo>
                  <a:pt x="570255" y="372110"/>
                </a:lnTo>
                <a:lnTo>
                  <a:pt x="619582" y="375920"/>
                </a:lnTo>
                <a:lnTo>
                  <a:pt x="669163" y="377190"/>
                </a:lnTo>
                <a:lnTo>
                  <a:pt x="718985" y="375920"/>
                </a:lnTo>
                <a:lnTo>
                  <a:pt x="769048" y="372110"/>
                </a:lnTo>
                <a:lnTo>
                  <a:pt x="819353" y="365760"/>
                </a:lnTo>
                <a:lnTo>
                  <a:pt x="869873" y="355600"/>
                </a:lnTo>
                <a:lnTo>
                  <a:pt x="920991" y="344170"/>
                </a:lnTo>
                <a:lnTo>
                  <a:pt x="971130" y="328930"/>
                </a:lnTo>
                <a:lnTo>
                  <a:pt x="1016927" y="312420"/>
                </a:lnTo>
                <a:lnTo>
                  <a:pt x="1117219" y="270510"/>
                </a:lnTo>
                <a:lnTo>
                  <a:pt x="1152194" y="254000"/>
                </a:lnTo>
                <a:lnTo>
                  <a:pt x="1221295" y="218440"/>
                </a:lnTo>
                <a:lnTo>
                  <a:pt x="1255814" y="201930"/>
                </a:lnTo>
                <a:lnTo>
                  <a:pt x="1257096" y="200660"/>
                </a:lnTo>
                <a:lnTo>
                  <a:pt x="1258341" y="198120"/>
                </a:lnTo>
                <a:lnTo>
                  <a:pt x="1259636" y="196850"/>
                </a:lnTo>
                <a:lnTo>
                  <a:pt x="1261922" y="196850"/>
                </a:lnTo>
                <a:lnTo>
                  <a:pt x="1264450" y="195580"/>
                </a:lnTo>
                <a:lnTo>
                  <a:pt x="1266317" y="196850"/>
                </a:lnTo>
                <a:lnTo>
                  <a:pt x="1267815" y="198120"/>
                </a:lnTo>
                <a:lnTo>
                  <a:pt x="1266837" y="199390"/>
                </a:lnTo>
                <a:lnTo>
                  <a:pt x="1265174" y="200660"/>
                </a:lnTo>
                <a:lnTo>
                  <a:pt x="1257846" y="213360"/>
                </a:lnTo>
                <a:lnTo>
                  <a:pt x="1249438" y="226060"/>
                </a:lnTo>
                <a:lnTo>
                  <a:pt x="1240218" y="237490"/>
                </a:lnTo>
                <a:lnTo>
                  <a:pt x="1230439" y="248920"/>
                </a:lnTo>
                <a:lnTo>
                  <a:pt x="1223835" y="256540"/>
                </a:lnTo>
                <a:lnTo>
                  <a:pt x="1217841" y="265430"/>
                </a:lnTo>
                <a:lnTo>
                  <a:pt x="1212646" y="274320"/>
                </a:lnTo>
                <a:lnTo>
                  <a:pt x="1208493" y="283210"/>
                </a:lnTo>
                <a:lnTo>
                  <a:pt x="1197229" y="299720"/>
                </a:lnTo>
                <a:lnTo>
                  <a:pt x="1193050" y="316230"/>
                </a:lnTo>
                <a:lnTo>
                  <a:pt x="1195882" y="332740"/>
                </a:lnTo>
                <a:lnTo>
                  <a:pt x="1205649" y="349250"/>
                </a:lnTo>
                <a:lnTo>
                  <a:pt x="1243114" y="328930"/>
                </a:lnTo>
                <a:lnTo>
                  <a:pt x="1274254" y="302260"/>
                </a:lnTo>
                <a:lnTo>
                  <a:pt x="1300810" y="271780"/>
                </a:lnTo>
                <a:lnTo>
                  <a:pt x="1324508" y="237490"/>
                </a:lnTo>
                <a:lnTo>
                  <a:pt x="1333195" y="223520"/>
                </a:lnTo>
                <a:lnTo>
                  <a:pt x="1342186" y="210820"/>
                </a:lnTo>
                <a:lnTo>
                  <a:pt x="1353185" y="195580"/>
                </a:lnTo>
                <a:lnTo>
                  <a:pt x="1360538" y="185420"/>
                </a:lnTo>
                <a:lnTo>
                  <a:pt x="1376197" y="162560"/>
                </a:lnTo>
                <a:lnTo>
                  <a:pt x="1378331" y="156210"/>
                </a:lnTo>
                <a:lnTo>
                  <a:pt x="1380883" y="148590"/>
                </a:lnTo>
                <a:close/>
              </a:path>
            </a:pathLst>
          </a:custGeom>
          <a:solidFill>
            <a:srgbClr val="D8B8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668019" y="6031106"/>
            <a:ext cx="1381125" cy="377190"/>
          </a:xfrm>
          <a:custGeom>
            <a:avLst/>
            <a:gdLst/>
            <a:ahLst/>
            <a:cxnLst/>
            <a:rect l="l" t="t" r="r" b="b"/>
            <a:pathLst>
              <a:path w="1381125" h="377190">
                <a:moveTo>
                  <a:pt x="1380883" y="148590"/>
                </a:moveTo>
                <a:lnTo>
                  <a:pt x="1367104" y="113030"/>
                </a:lnTo>
                <a:lnTo>
                  <a:pt x="1347177" y="85090"/>
                </a:lnTo>
                <a:lnTo>
                  <a:pt x="1343609" y="85090"/>
                </a:lnTo>
                <a:lnTo>
                  <a:pt x="1340942" y="80010"/>
                </a:lnTo>
                <a:lnTo>
                  <a:pt x="1338948" y="76200"/>
                </a:lnTo>
                <a:lnTo>
                  <a:pt x="1321752" y="76200"/>
                </a:lnTo>
                <a:lnTo>
                  <a:pt x="1283970" y="78740"/>
                </a:lnTo>
                <a:lnTo>
                  <a:pt x="1246174" y="80010"/>
                </a:lnTo>
                <a:lnTo>
                  <a:pt x="1243533" y="78740"/>
                </a:lnTo>
                <a:lnTo>
                  <a:pt x="1240891" y="77470"/>
                </a:lnTo>
                <a:lnTo>
                  <a:pt x="1235405" y="77470"/>
                </a:lnTo>
                <a:lnTo>
                  <a:pt x="1229918" y="78740"/>
                </a:lnTo>
                <a:lnTo>
                  <a:pt x="1227328" y="77470"/>
                </a:lnTo>
                <a:lnTo>
                  <a:pt x="1224749" y="76200"/>
                </a:lnTo>
                <a:lnTo>
                  <a:pt x="1219200" y="77470"/>
                </a:lnTo>
                <a:lnTo>
                  <a:pt x="1213713" y="77470"/>
                </a:lnTo>
                <a:lnTo>
                  <a:pt x="1212062" y="76200"/>
                </a:lnTo>
                <a:lnTo>
                  <a:pt x="1210398" y="74930"/>
                </a:lnTo>
                <a:lnTo>
                  <a:pt x="1206258" y="76200"/>
                </a:lnTo>
                <a:lnTo>
                  <a:pt x="1202486" y="74930"/>
                </a:lnTo>
                <a:lnTo>
                  <a:pt x="1164386" y="68580"/>
                </a:lnTo>
                <a:lnTo>
                  <a:pt x="1126947" y="59690"/>
                </a:lnTo>
                <a:lnTo>
                  <a:pt x="1090231" y="48260"/>
                </a:lnTo>
                <a:lnTo>
                  <a:pt x="1054328" y="34290"/>
                </a:lnTo>
                <a:lnTo>
                  <a:pt x="1050747" y="33020"/>
                </a:lnTo>
                <a:lnTo>
                  <a:pt x="1047076" y="31750"/>
                </a:lnTo>
                <a:lnTo>
                  <a:pt x="1043457" y="29210"/>
                </a:lnTo>
                <a:lnTo>
                  <a:pt x="1034288" y="25400"/>
                </a:lnTo>
                <a:lnTo>
                  <a:pt x="1028280" y="33020"/>
                </a:lnTo>
                <a:lnTo>
                  <a:pt x="1029004" y="38100"/>
                </a:lnTo>
                <a:lnTo>
                  <a:pt x="1031290" y="40640"/>
                </a:lnTo>
                <a:lnTo>
                  <a:pt x="1037463" y="50800"/>
                </a:lnTo>
                <a:lnTo>
                  <a:pt x="1041920" y="59690"/>
                </a:lnTo>
                <a:lnTo>
                  <a:pt x="1046137" y="69850"/>
                </a:lnTo>
                <a:lnTo>
                  <a:pt x="1051585" y="80010"/>
                </a:lnTo>
                <a:lnTo>
                  <a:pt x="1055458" y="85090"/>
                </a:lnTo>
                <a:lnTo>
                  <a:pt x="1061161" y="87630"/>
                </a:lnTo>
                <a:lnTo>
                  <a:pt x="1067003" y="91440"/>
                </a:lnTo>
                <a:lnTo>
                  <a:pt x="1101305" y="107950"/>
                </a:lnTo>
                <a:lnTo>
                  <a:pt x="1136650" y="121920"/>
                </a:lnTo>
                <a:lnTo>
                  <a:pt x="1172895" y="133350"/>
                </a:lnTo>
                <a:lnTo>
                  <a:pt x="1209941" y="143510"/>
                </a:lnTo>
                <a:lnTo>
                  <a:pt x="1214386" y="143510"/>
                </a:lnTo>
                <a:lnTo>
                  <a:pt x="1219098" y="144780"/>
                </a:lnTo>
                <a:lnTo>
                  <a:pt x="1227950" y="148590"/>
                </a:lnTo>
                <a:lnTo>
                  <a:pt x="1226604" y="152400"/>
                </a:lnTo>
                <a:lnTo>
                  <a:pt x="1224229" y="156210"/>
                </a:lnTo>
                <a:lnTo>
                  <a:pt x="1219047" y="154940"/>
                </a:lnTo>
                <a:lnTo>
                  <a:pt x="1215377" y="157480"/>
                </a:lnTo>
                <a:lnTo>
                  <a:pt x="1212989" y="161290"/>
                </a:lnTo>
                <a:lnTo>
                  <a:pt x="1208176" y="162560"/>
                </a:lnTo>
                <a:lnTo>
                  <a:pt x="1203515" y="162560"/>
                </a:lnTo>
                <a:lnTo>
                  <a:pt x="1201089" y="167640"/>
                </a:lnTo>
                <a:lnTo>
                  <a:pt x="1199121" y="167640"/>
                </a:lnTo>
                <a:lnTo>
                  <a:pt x="1198753" y="168910"/>
                </a:lnTo>
                <a:lnTo>
                  <a:pt x="1194155" y="168910"/>
                </a:lnTo>
                <a:lnTo>
                  <a:pt x="1189901" y="170180"/>
                </a:lnTo>
                <a:lnTo>
                  <a:pt x="1187424" y="173990"/>
                </a:lnTo>
                <a:lnTo>
                  <a:pt x="1184313" y="175260"/>
                </a:lnTo>
                <a:lnTo>
                  <a:pt x="1181049" y="175260"/>
                </a:lnTo>
                <a:lnTo>
                  <a:pt x="1106678" y="210820"/>
                </a:lnTo>
                <a:lnTo>
                  <a:pt x="1082751" y="220980"/>
                </a:lnTo>
                <a:lnTo>
                  <a:pt x="1060907" y="231140"/>
                </a:lnTo>
                <a:lnTo>
                  <a:pt x="1038974" y="240030"/>
                </a:lnTo>
                <a:lnTo>
                  <a:pt x="995045" y="259080"/>
                </a:lnTo>
                <a:lnTo>
                  <a:pt x="986917" y="260350"/>
                </a:lnTo>
                <a:lnTo>
                  <a:pt x="970775" y="265430"/>
                </a:lnTo>
                <a:lnTo>
                  <a:pt x="923886" y="279400"/>
                </a:lnTo>
                <a:lnTo>
                  <a:pt x="876554" y="290830"/>
                </a:lnTo>
                <a:lnTo>
                  <a:pt x="828738" y="299720"/>
                </a:lnTo>
                <a:lnTo>
                  <a:pt x="780440" y="306070"/>
                </a:lnTo>
                <a:lnTo>
                  <a:pt x="731647" y="309880"/>
                </a:lnTo>
                <a:lnTo>
                  <a:pt x="709752" y="309880"/>
                </a:lnTo>
                <a:lnTo>
                  <a:pt x="687857" y="311150"/>
                </a:lnTo>
                <a:lnTo>
                  <a:pt x="644067" y="312420"/>
                </a:lnTo>
                <a:lnTo>
                  <a:pt x="642213" y="311150"/>
                </a:lnTo>
                <a:lnTo>
                  <a:pt x="638517" y="308610"/>
                </a:lnTo>
                <a:lnTo>
                  <a:pt x="627087" y="311150"/>
                </a:lnTo>
                <a:lnTo>
                  <a:pt x="624471" y="309880"/>
                </a:lnTo>
                <a:lnTo>
                  <a:pt x="621855" y="308610"/>
                </a:lnTo>
                <a:lnTo>
                  <a:pt x="616419" y="309880"/>
                </a:lnTo>
                <a:lnTo>
                  <a:pt x="610933" y="309880"/>
                </a:lnTo>
                <a:lnTo>
                  <a:pt x="608545" y="308610"/>
                </a:lnTo>
                <a:lnTo>
                  <a:pt x="606171" y="307340"/>
                </a:lnTo>
                <a:lnTo>
                  <a:pt x="600989" y="308610"/>
                </a:lnTo>
                <a:lnTo>
                  <a:pt x="595871" y="308610"/>
                </a:lnTo>
                <a:lnTo>
                  <a:pt x="592912" y="306070"/>
                </a:lnTo>
                <a:lnTo>
                  <a:pt x="589648" y="306070"/>
                </a:lnTo>
                <a:lnTo>
                  <a:pt x="586282" y="307340"/>
                </a:lnTo>
                <a:lnTo>
                  <a:pt x="582815" y="307340"/>
                </a:lnTo>
                <a:lnTo>
                  <a:pt x="581164" y="306070"/>
                </a:lnTo>
                <a:lnTo>
                  <a:pt x="579501" y="304800"/>
                </a:lnTo>
                <a:lnTo>
                  <a:pt x="575411" y="306070"/>
                </a:lnTo>
                <a:lnTo>
                  <a:pt x="571690" y="304800"/>
                </a:lnTo>
                <a:lnTo>
                  <a:pt x="543852" y="302260"/>
                </a:lnTo>
                <a:lnTo>
                  <a:pt x="516293" y="297180"/>
                </a:lnTo>
                <a:lnTo>
                  <a:pt x="514692" y="298450"/>
                </a:lnTo>
                <a:lnTo>
                  <a:pt x="509358" y="299720"/>
                </a:lnTo>
                <a:lnTo>
                  <a:pt x="515886" y="302260"/>
                </a:lnTo>
                <a:lnTo>
                  <a:pt x="520230" y="303530"/>
                </a:lnTo>
                <a:lnTo>
                  <a:pt x="520496" y="304800"/>
                </a:lnTo>
                <a:lnTo>
                  <a:pt x="518261" y="307340"/>
                </a:lnTo>
                <a:lnTo>
                  <a:pt x="516140" y="307340"/>
                </a:lnTo>
                <a:lnTo>
                  <a:pt x="514591" y="308610"/>
                </a:lnTo>
                <a:lnTo>
                  <a:pt x="471563" y="298450"/>
                </a:lnTo>
                <a:lnTo>
                  <a:pt x="429247" y="285750"/>
                </a:lnTo>
                <a:lnTo>
                  <a:pt x="387553" y="271780"/>
                </a:lnTo>
                <a:lnTo>
                  <a:pt x="346392" y="255270"/>
                </a:lnTo>
                <a:lnTo>
                  <a:pt x="331749" y="247650"/>
                </a:lnTo>
                <a:lnTo>
                  <a:pt x="266242" y="214630"/>
                </a:lnTo>
                <a:lnTo>
                  <a:pt x="244411" y="203200"/>
                </a:lnTo>
                <a:lnTo>
                  <a:pt x="243840" y="201930"/>
                </a:lnTo>
                <a:lnTo>
                  <a:pt x="243014" y="200660"/>
                </a:lnTo>
                <a:lnTo>
                  <a:pt x="241249" y="199390"/>
                </a:lnTo>
                <a:lnTo>
                  <a:pt x="239598" y="199390"/>
                </a:lnTo>
                <a:lnTo>
                  <a:pt x="238658" y="198120"/>
                </a:lnTo>
                <a:lnTo>
                  <a:pt x="237058" y="196850"/>
                </a:lnTo>
                <a:lnTo>
                  <a:pt x="234886" y="196850"/>
                </a:lnTo>
                <a:lnTo>
                  <a:pt x="234010" y="194310"/>
                </a:lnTo>
                <a:lnTo>
                  <a:pt x="230174" y="194310"/>
                </a:lnTo>
                <a:lnTo>
                  <a:pt x="229349" y="191770"/>
                </a:lnTo>
                <a:lnTo>
                  <a:pt x="227736" y="190500"/>
                </a:lnTo>
                <a:lnTo>
                  <a:pt x="225463" y="190500"/>
                </a:lnTo>
                <a:lnTo>
                  <a:pt x="224637" y="189230"/>
                </a:lnTo>
                <a:lnTo>
                  <a:pt x="223088" y="187960"/>
                </a:lnTo>
                <a:lnTo>
                  <a:pt x="220802" y="187960"/>
                </a:lnTo>
                <a:lnTo>
                  <a:pt x="220027" y="185420"/>
                </a:lnTo>
                <a:lnTo>
                  <a:pt x="216192" y="185420"/>
                </a:lnTo>
                <a:lnTo>
                  <a:pt x="215417" y="182880"/>
                </a:lnTo>
                <a:lnTo>
                  <a:pt x="213868" y="181610"/>
                </a:lnTo>
                <a:lnTo>
                  <a:pt x="211645" y="181610"/>
                </a:lnTo>
                <a:lnTo>
                  <a:pt x="210680" y="180809"/>
                </a:lnTo>
                <a:lnTo>
                  <a:pt x="210502" y="180263"/>
                </a:lnTo>
                <a:lnTo>
                  <a:pt x="209003" y="179273"/>
                </a:lnTo>
                <a:lnTo>
                  <a:pt x="207416" y="179349"/>
                </a:lnTo>
                <a:lnTo>
                  <a:pt x="207086" y="179070"/>
                </a:lnTo>
                <a:lnTo>
                  <a:pt x="206933" y="179070"/>
                </a:lnTo>
                <a:lnTo>
                  <a:pt x="206209" y="176530"/>
                </a:lnTo>
                <a:lnTo>
                  <a:pt x="204762" y="175260"/>
                </a:lnTo>
                <a:lnTo>
                  <a:pt x="202323" y="175260"/>
                </a:lnTo>
                <a:lnTo>
                  <a:pt x="201599" y="173990"/>
                </a:lnTo>
                <a:lnTo>
                  <a:pt x="200152" y="172720"/>
                </a:lnTo>
                <a:lnTo>
                  <a:pt x="197713" y="172720"/>
                </a:lnTo>
                <a:lnTo>
                  <a:pt x="197040" y="170180"/>
                </a:lnTo>
                <a:lnTo>
                  <a:pt x="195541" y="168910"/>
                </a:lnTo>
                <a:lnTo>
                  <a:pt x="193268" y="168910"/>
                </a:lnTo>
                <a:lnTo>
                  <a:pt x="192481" y="167640"/>
                </a:lnTo>
                <a:lnTo>
                  <a:pt x="190982" y="166370"/>
                </a:lnTo>
                <a:lnTo>
                  <a:pt x="188709" y="166370"/>
                </a:lnTo>
                <a:lnTo>
                  <a:pt x="187934" y="163830"/>
                </a:lnTo>
                <a:lnTo>
                  <a:pt x="186436" y="162560"/>
                </a:lnTo>
                <a:lnTo>
                  <a:pt x="184150" y="162560"/>
                </a:lnTo>
                <a:lnTo>
                  <a:pt x="144449" y="130810"/>
                </a:lnTo>
                <a:lnTo>
                  <a:pt x="138417" y="127000"/>
                </a:lnTo>
                <a:lnTo>
                  <a:pt x="133070" y="123190"/>
                </a:lnTo>
                <a:lnTo>
                  <a:pt x="128092" y="119380"/>
                </a:lnTo>
                <a:lnTo>
                  <a:pt x="123164" y="114300"/>
                </a:lnTo>
                <a:lnTo>
                  <a:pt x="123431" y="113030"/>
                </a:lnTo>
                <a:lnTo>
                  <a:pt x="123901" y="113030"/>
                </a:lnTo>
                <a:lnTo>
                  <a:pt x="125349" y="110490"/>
                </a:lnTo>
                <a:lnTo>
                  <a:pt x="126479" y="110490"/>
                </a:lnTo>
                <a:lnTo>
                  <a:pt x="128041" y="109220"/>
                </a:lnTo>
                <a:lnTo>
                  <a:pt x="123482" y="104140"/>
                </a:lnTo>
                <a:lnTo>
                  <a:pt x="119291" y="99060"/>
                </a:lnTo>
                <a:lnTo>
                  <a:pt x="112712" y="96520"/>
                </a:lnTo>
                <a:lnTo>
                  <a:pt x="111569" y="93980"/>
                </a:lnTo>
                <a:lnTo>
                  <a:pt x="110705" y="93141"/>
                </a:lnTo>
                <a:lnTo>
                  <a:pt x="110705" y="95161"/>
                </a:lnTo>
                <a:lnTo>
                  <a:pt x="108673" y="95161"/>
                </a:lnTo>
                <a:lnTo>
                  <a:pt x="107975" y="93980"/>
                </a:lnTo>
                <a:lnTo>
                  <a:pt x="107226" y="92710"/>
                </a:lnTo>
                <a:lnTo>
                  <a:pt x="110705" y="95161"/>
                </a:lnTo>
                <a:lnTo>
                  <a:pt x="110705" y="93141"/>
                </a:lnTo>
                <a:lnTo>
                  <a:pt x="110274" y="92710"/>
                </a:lnTo>
                <a:lnTo>
                  <a:pt x="107848" y="92710"/>
                </a:lnTo>
                <a:lnTo>
                  <a:pt x="107226" y="90170"/>
                </a:lnTo>
                <a:lnTo>
                  <a:pt x="105105" y="87630"/>
                </a:lnTo>
                <a:lnTo>
                  <a:pt x="103136" y="86829"/>
                </a:lnTo>
                <a:lnTo>
                  <a:pt x="103136" y="92710"/>
                </a:lnTo>
                <a:lnTo>
                  <a:pt x="102768" y="93980"/>
                </a:lnTo>
                <a:lnTo>
                  <a:pt x="102616" y="92710"/>
                </a:lnTo>
                <a:lnTo>
                  <a:pt x="103136" y="92710"/>
                </a:lnTo>
                <a:lnTo>
                  <a:pt x="103136" y="86829"/>
                </a:lnTo>
                <a:lnTo>
                  <a:pt x="101993" y="86360"/>
                </a:lnTo>
                <a:lnTo>
                  <a:pt x="101638" y="83820"/>
                </a:lnTo>
                <a:lnTo>
                  <a:pt x="100495" y="82550"/>
                </a:lnTo>
                <a:lnTo>
                  <a:pt x="98171" y="82550"/>
                </a:lnTo>
                <a:lnTo>
                  <a:pt x="97231" y="81280"/>
                </a:lnTo>
                <a:lnTo>
                  <a:pt x="96608" y="80010"/>
                </a:lnTo>
                <a:lnTo>
                  <a:pt x="95986" y="78740"/>
                </a:lnTo>
                <a:lnTo>
                  <a:pt x="94081" y="78740"/>
                </a:lnTo>
                <a:lnTo>
                  <a:pt x="94081" y="81280"/>
                </a:lnTo>
                <a:lnTo>
                  <a:pt x="93611" y="80010"/>
                </a:lnTo>
                <a:lnTo>
                  <a:pt x="94081" y="81280"/>
                </a:lnTo>
                <a:lnTo>
                  <a:pt x="94081" y="78740"/>
                </a:lnTo>
                <a:lnTo>
                  <a:pt x="93560" y="78740"/>
                </a:lnTo>
                <a:lnTo>
                  <a:pt x="93243" y="77470"/>
                </a:lnTo>
                <a:lnTo>
                  <a:pt x="92684" y="77470"/>
                </a:lnTo>
                <a:lnTo>
                  <a:pt x="91541" y="76200"/>
                </a:lnTo>
                <a:lnTo>
                  <a:pt x="87972" y="71120"/>
                </a:lnTo>
                <a:lnTo>
                  <a:pt x="83413" y="66040"/>
                </a:lnTo>
                <a:lnTo>
                  <a:pt x="77724" y="62230"/>
                </a:lnTo>
                <a:lnTo>
                  <a:pt x="74968" y="58420"/>
                </a:lnTo>
                <a:lnTo>
                  <a:pt x="72339" y="54610"/>
                </a:lnTo>
                <a:lnTo>
                  <a:pt x="67830" y="52070"/>
                </a:lnTo>
                <a:lnTo>
                  <a:pt x="67005" y="49530"/>
                </a:lnTo>
                <a:lnTo>
                  <a:pt x="64465" y="48260"/>
                </a:lnTo>
                <a:lnTo>
                  <a:pt x="62141" y="45720"/>
                </a:lnTo>
                <a:lnTo>
                  <a:pt x="53670" y="34290"/>
                </a:lnTo>
                <a:lnTo>
                  <a:pt x="44932" y="24130"/>
                </a:lnTo>
                <a:lnTo>
                  <a:pt x="40335" y="17780"/>
                </a:lnTo>
                <a:lnTo>
                  <a:pt x="36664" y="12700"/>
                </a:lnTo>
                <a:lnTo>
                  <a:pt x="32435" y="5080"/>
                </a:lnTo>
                <a:lnTo>
                  <a:pt x="29629" y="0"/>
                </a:lnTo>
                <a:lnTo>
                  <a:pt x="25120" y="5080"/>
                </a:lnTo>
                <a:lnTo>
                  <a:pt x="17564" y="3810"/>
                </a:lnTo>
                <a:lnTo>
                  <a:pt x="16421" y="11430"/>
                </a:lnTo>
                <a:lnTo>
                  <a:pt x="15697" y="11430"/>
                </a:lnTo>
                <a:lnTo>
                  <a:pt x="15595" y="12700"/>
                </a:lnTo>
                <a:lnTo>
                  <a:pt x="16065" y="13970"/>
                </a:lnTo>
                <a:lnTo>
                  <a:pt x="13271" y="17780"/>
                </a:lnTo>
                <a:lnTo>
                  <a:pt x="6845" y="15240"/>
                </a:lnTo>
                <a:lnTo>
                  <a:pt x="5765" y="20320"/>
                </a:lnTo>
                <a:lnTo>
                  <a:pt x="952" y="27940"/>
                </a:lnTo>
                <a:lnTo>
                  <a:pt x="18008" y="68580"/>
                </a:lnTo>
                <a:lnTo>
                  <a:pt x="46570" y="104140"/>
                </a:lnTo>
                <a:lnTo>
                  <a:pt x="101168" y="158750"/>
                </a:lnTo>
                <a:lnTo>
                  <a:pt x="142341" y="194310"/>
                </a:lnTo>
                <a:lnTo>
                  <a:pt x="185597" y="226060"/>
                </a:lnTo>
                <a:lnTo>
                  <a:pt x="230924" y="255270"/>
                </a:lnTo>
                <a:lnTo>
                  <a:pt x="278257" y="281940"/>
                </a:lnTo>
                <a:lnTo>
                  <a:pt x="327545" y="304800"/>
                </a:lnTo>
                <a:lnTo>
                  <a:pt x="375551" y="325120"/>
                </a:lnTo>
                <a:lnTo>
                  <a:pt x="423824" y="341630"/>
                </a:lnTo>
                <a:lnTo>
                  <a:pt x="472376" y="354330"/>
                </a:lnTo>
                <a:lnTo>
                  <a:pt x="521182" y="364490"/>
                </a:lnTo>
                <a:lnTo>
                  <a:pt x="570255" y="372110"/>
                </a:lnTo>
                <a:lnTo>
                  <a:pt x="619582" y="375920"/>
                </a:lnTo>
                <a:lnTo>
                  <a:pt x="669163" y="377190"/>
                </a:lnTo>
                <a:lnTo>
                  <a:pt x="718985" y="375920"/>
                </a:lnTo>
                <a:lnTo>
                  <a:pt x="769048" y="372110"/>
                </a:lnTo>
                <a:lnTo>
                  <a:pt x="819340" y="365760"/>
                </a:lnTo>
                <a:lnTo>
                  <a:pt x="869873" y="355600"/>
                </a:lnTo>
                <a:lnTo>
                  <a:pt x="920991" y="344170"/>
                </a:lnTo>
                <a:lnTo>
                  <a:pt x="971130" y="328930"/>
                </a:lnTo>
                <a:lnTo>
                  <a:pt x="1016914" y="312420"/>
                </a:lnTo>
                <a:lnTo>
                  <a:pt x="1020445" y="311150"/>
                </a:lnTo>
                <a:lnTo>
                  <a:pt x="1117219" y="270510"/>
                </a:lnTo>
                <a:lnTo>
                  <a:pt x="1152194" y="254000"/>
                </a:lnTo>
                <a:lnTo>
                  <a:pt x="1221295" y="218440"/>
                </a:lnTo>
                <a:lnTo>
                  <a:pt x="1255801" y="201930"/>
                </a:lnTo>
                <a:lnTo>
                  <a:pt x="1257096" y="200660"/>
                </a:lnTo>
                <a:lnTo>
                  <a:pt x="1258341" y="198120"/>
                </a:lnTo>
                <a:lnTo>
                  <a:pt x="1259636" y="196850"/>
                </a:lnTo>
                <a:lnTo>
                  <a:pt x="1261910" y="196850"/>
                </a:lnTo>
                <a:lnTo>
                  <a:pt x="1264450" y="195580"/>
                </a:lnTo>
                <a:lnTo>
                  <a:pt x="1266317" y="196850"/>
                </a:lnTo>
                <a:lnTo>
                  <a:pt x="1267815" y="198120"/>
                </a:lnTo>
                <a:lnTo>
                  <a:pt x="1266837" y="199390"/>
                </a:lnTo>
                <a:lnTo>
                  <a:pt x="1265174" y="200660"/>
                </a:lnTo>
                <a:lnTo>
                  <a:pt x="1257846" y="213360"/>
                </a:lnTo>
                <a:lnTo>
                  <a:pt x="1249438" y="226060"/>
                </a:lnTo>
                <a:lnTo>
                  <a:pt x="1240218" y="237490"/>
                </a:lnTo>
                <a:lnTo>
                  <a:pt x="1230439" y="248920"/>
                </a:lnTo>
                <a:lnTo>
                  <a:pt x="1223835" y="256540"/>
                </a:lnTo>
                <a:lnTo>
                  <a:pt x="1217828" y="265430"/>
                </a:lnTo>
                <a:lnTo>
                  <a:pt x="1212646" y="274320"/>
                </a:lnTo>
                <a:lnTo>
                  <a:pt x="1208493" y="283210"/>
                </a:lnTo>
                <a:lnTo>
                  <a:pt x="1197229" y="299720"/>
                </a:lnTo>
                <a:lnTo>
                  <a:pt x="1193050" y="316230"/>
                </a:lnTo>
                <a:lnTo>
                  <a:pt x="1195882" y="332740"/>
                </a:lnTo>
                <a:lnTo>
                  <a:pt x="1205636" y="349250"/>
                </a:lnTo>
                <a:lnTo>
                  <a:pt x="1243101" y="328930"/>
                </a:lnTo>
                <a:lnTo>
                  <a:pt x="1274254" y="302260"/>
                </a:lnTo>
                <a:lnTo>
                  <a:pt x="1300810" y="271780"/>
                </a:lnTo>
                <a:lnTo>
                  <a:pt x="1324508" y="237490"/>
                </a:lnTo>
                <a:lnTo>
                  <a:pt x="1333195" y="223520"/>
                </a:lnTo>
                <a:lnTo>
                  <a:pt x="1342186" y="210820"/>
                </a:lnTo>
                <a:lnTo>
                  <a:pt x="1353185" y="195580"/>
                </a:lnTo>
                <a:lnTo>
                  <a:pt x="1360538" y="185420"/>
                </a:lnTo>
                <a:lnTo>
                  <a:pt x="1376197" y="162560"/>
                </a:lnTo>
                <a:lnTo>
                  <a:pt x="1378331" y="156210"/>
                </a:lnTo>
                <a:lnTo>
                  <a:pt x="1380883" y="148590"/>
                </a:lnTo>
                <a:close/>
              </a:path>
            </a:pathLst>
          </a:custGeom>
          <a:solidFill>
            <a:srgbClr val="D8B88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Image 24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8C4C59A5-1DC7-3362-21B2-F203B9B2A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575" y="334922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25996" y="5924329"/>
            <a:ext cx="9525" cy="3997325"/>
          </a:xfrm>
          <a:custGeom>
            <a:avLst/>
            <a:gdLst/>
            <a:ahLst/>
            <a:cxnLst/>
            <a:rect l="l" t="t" r="r" b="b"/>
            <a:pathLst>
              <a:path w="9525" h="3997325">
                <a:moveTo>
                  <a:pt x="9479" y="0"/>
                </a:moveTo>
                <a:lnTo>
                  <a:pt x="0" y="3996943"/>
                </a:lnTo>
              </a:path>
            </a:pathLst>
          </a:custGeom>
          <a:ln w="19049">
            <a:solidFill>
              <a:srgbClr val="1F3B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78505" y="5924298"/>
            <a:ext cx="9525" cy="3997325"/>
          </a:xfrm>
          <a:custGeom>
            <a:avLst/>
            <a:gdLst/>
            <a:ahLst/>
            <a:cxnLst/>
            <a:rect l="l" t="t" r="r" b="b"/>
            <a:pathLst>
              <a:path w="9525" h="3997325">
                <a:moveTo>
                  <a:pt x="9479" y="0"/>
                </a:moveTo>
                <a:lnTo>
                  <a:pt x="0" y="3996943"/>
                </a:lnTo>
              </a:path>
            </a:pathLst>
          </a:custGeom>
          <a:ln w="19049">
            <a:solidFill>
              <a:srgbClr val="1F3B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612147" y="5924268"/>
            <a:ext cx="9525" cy="3997325"/>
          </a:xfrm>
          <a:custGeom>
            <a:avLst/>
            <a:gdLst/>
            <a:ahLst/>
            <a:cxnLst/>
            <a:rect l="l" t="t" r="r" b="b"/>
            <a:pathLst>
              <a:path w="9525" h="3997325">
                <a:moveTo>
                  <a:pt x="9479" y="0"/>
                </a:moveTo>
                <a:lnTo>
                  <a:pt x="0" y="3996943"/>
                </a:lnTo>
              </a:path>
            </a:pathLst>
          </a:custGeom>
          <a:ln w="19049">
            <a:solidFill>
              <a:srgbClr val="1F3B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61003" y="6710343"/>
            <a:ext cx="915669" cy="81280"/>
          </a:xfrm>
          <a:custGeom>
            <a:avLst/>
            <a:gdLst/>
            <a:ahLst/>
            <a:cxnLst/>
            <a:rect l="l" t="t" r="r" b="b"/>
            <a:pathLst>
              <a:path w="915670" h="81279">
                <a:moveTo>
                  <a:pt x="915284" y="80965"/>
                </a:moveTo>
                <a:lnTo>
                  <a:pt x="0" y="80965"/>
                </a:lnTo>
                <a:lnTo>
                  <a:pt x="0" y="0"/>
                </a:lnTo>
                <a:lnTo>
                  <a:pt x="915284" y="0"/>
                </a:lnTo>
                <a:lnTo>
                  <a:pt x="915284" y="80965"/>
                </a:lnTo>
                <a:close/>
              </a:path>
            </a:pathLst>
          </a:custGeom>
          <a:solidFill>
            <a:srgbClr val="1F3B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87781" y="6710343"/>
            <a:ext cx="915669" cy="81280"/>
          </a:xfrm>
          <a:custGeom>
            <a:avLst/>
            <a:gdLst/>
            <a:ahLst/>
            <a:cxnLst/>
            <a:rect l="l" t="t" r="r" b="b"/>
            <a:pathLst>
              <a:path w="915670" h="81279">
                <a:moveTo>
                  <a:pt x="915284" y="80965"/>
                </a:moveTo>
                <a:lnTo>
                  <a:pt x="0" y="80965"/>
                </a:lnTo>
                <a:lnTo>
                  <a:pt x="0" y="0"/>
                </a:lnTo>
                <a:lnTo>
                  <a:pt x="915284" y="0"/>
                </a:lnTo>
                <a:lnTo>
                  <a:pt x="915284" y="80965"/>
                </a:lnTo>
                <a:close/>
              </a:path>
            </a:pathLst>
          </a:custGeom>
          <a:solidFill>
            <a:srgbClr val="1F3B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371306" y="6669861"/>
            <a:ext cx="915669" cy="81280"/>
          </a:xfrm>
          <a:custGeom>
            <a:avLst/>
            <a:gdLst/>
            <a:ahLst/>
            <a:cxnLst/>
            <a:rect l="l" t="t" r="r" b="b"/>
            <a:pathLst>
              <a:path w="915669" h="81279">
                <a:moveTo>
                  <a:pt x="915284" y="80965"/>
                </a:moveTo>
                <a:lnTo>
                  <a:pt x="0" y="80965"/>
                </a:lnTo>
                <a:lnTo>
                  <a:pt x="0" y="0"/>
                </a:lnTo>
                <a:lnTo>
                  <a:pt x="915284" y="0"/>
                </a:lnTo>
                <a:lnTo>
                  <a:pt x="915284" y="80965"/>
                </a:lnTo>
                <a:close/>
              </a:path>
            </a:pathLst>
          </a:custGeom>
          <a:solidFill>
            <a:srgbClr val="1F3B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042409" y="6669861"/>
            <a:ext cx="915669" cy="81280"/>
          </a:xfrm>
          <a:custGeom>
            <a:avLst/>
            <a:gdLst/>
            <a:ahLst/>
            <a:cxnLst/>
            <a:rect l="l" t="t" r="r" b="b"/>
            <a:pathLst>
              <a:path w="915670" h="81279">
                <a:moveTo>
                  <a:pt x="915284" y="80965"/>
                </a:moveTo>
                <a:lnTo>
                  <a:pt x="0" y="80965"/>
                </a:lnTo>
                <a:lnTo>
                  <a:pt x="0" y="0"/>
                </a:lnTo>
                <a:lnTo>
                  <a:pt x="915284" y="0"/>
                </a:lnTo>
                <a:lnTo>
                  <a:pt x="915284" y="80965"/>
                </a:lnTo>
                <a:close/>
              </a:path>
            </a:pathLst>
          </a:custGeom>
          <a:solidFill>
            <a:srgbClr val="1F3B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42242" y="9418"/>
            <a:ext cx="3345759" cy="436516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20398" y="0"/>
            <a:ext cx="3345759" cy="436516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98552" y="0"/>
            <a:ext cx="3345759" cy="4365162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0" y="0"/>
            <a:ext cx="689610" cy="10287000"/>
          </a:xfrm>
          <a:custGeom>
            <a:avLst/>
            <a:gdLst/>
            <a:ahLst/>
            <a:cxnLst/>
            <a:rect l="l" t="t" r="r" b="b"/>
            <a:pathLst>
              <a:path w="689610" h="10287000">
                <a:moveTo>
                  <a:pt x="688997" y="0"/>
                </a:moveTo>
                <a:lnTo>
                  <a:pt x="688997" y="10286999"/>
                </a:lnTo>
                <a:lnTo>
                  <a:pt x="0" y="10286999"/>
                </a:lnTo>
                <a:lnTo>
                  <a:pt x="0" y="0"/>
                </a:lnTo>
                <a:lnTo>
                  <a:pt x="688997" y="0"/>
                </a:lnTo>
                <a:close/>
              </a:path>
            </a:pathLst>
          </a:custGeom>
          <a:solidFill>
            <a:srgbClr val="D8B88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15482329" y="5017007"/>
            <a:ext cx="865505" cy="865505"/>
          </a:xfrm>
          <a:custGeom>
            <a:avLst/>
            <a:gdLst/>
            <a:ahLst/>
            <a:cxnLst/>
            <a:rect l="l" t="t" r="r" b="b"/>
            <a:pathLst>
              <a:path w="865505" h="865504">
                <a:moveTo>
                  <a:pt x="715606" y="579958"/>
                </a:moveTo>
                <a:lnTo>
                  <a:pt x="709866" y="540588"/>
                </a:lnTo>
                <a:lnTo>
                  <a:pt x="693077" y="506298"/>
                </a:lnTo>
                <a:lnTo>
                  <a:pt x="691972" y="504799"/>
                </a:lnTo>
                <a:lnTo>
                  <a:pt x="691972" y="579958"/>
                </a:lnTo>
                <a:lnTo>
                  <a:pt x="691972" y="588848"/>
                </a:lnTo>
                <a:lnTo>
                  <a:pt x="475411" y="588848"/>
                </a:lnTo>
                <a:lnTo>
                  <a:pt x="475411" y="579958"/>
                </a:lnTo>
                <a:lnTo>
                  <a:pt x="485241" y="534238"/>
                </a:lnTo>
                <a:lnTo>
                  <a:pt x="512064" y="498678"/>
                </a:lnTo>
                <a:lnTo>
                  <a:pt x="536689" y="482168"/>
                </a:lnTo>
                <a:lnTo>
                  <a:pt x="547382" y="488518"/>
                </a:lnTo>
                <a:lnTo>
                  <a:pt x="558888" y="493598"/>
                </a:lnTo>
                <a:lnTo>
                  <a:pt x="571055" y="496138"/>
                </a:lnTo>
                <a:lnTo>
                  <a:pt x="583692" y="497408"/>
                </a:lnTo>
                <a:lnTo>
                  <a:pt x="596328" y="496138"/>
                </a:lnTo>
                <a:lnTo>
                  <a:pt x="608482" y="493598"/>
                </a:lnTo>
                <a:lnTo>
                  <a:pt x="620001" y="488518"/>
                </a:lnTo>
                <a:lnTo>
                  <a:pt x="630694" y="482168"/>
                </a:lnTo>
                <a:lnTo>
                  <a:pt x="643140" y="488518"/>
                </a:lnTo>
                <a:lnTo>
                  <a:pt x="673481" y="518998"/>
                </a:lnTo>
                <a:lnTo>
                  <a:pt x="690778" y="563448"/>
                </a:lnTo>
                <a:lnTo>
                  <a:pt x="691972" y="579958"/>
                </a:lnTo>
                <a:lnTo>
                  <a:pt x="691972" y="504799"/>
                </a:lnTo>
                <a:lnTo>
                  <a:pt x="683729" y="493598"/>
                </a:lnTo>
                <a:lnTo>
                  <a:pt x="673125" y="482168"/>
                </a:lnTo>
                <a:lnTo>
                  <a:pt x="661352" y="473278"/>
                </a:lnTo>
                <a:lnTo>
                  <a:pt x="648512" y="464388"/>
                </a:lnTo>
                <a:lnTo>
                  <a:pt x="655510" y="454228"/>
                </a:lnTo>
                <a:lnTo>
                  <a:pt x="660603" y="441528"/>
                </a:lnTo>
                <a:lnTo>
                  <a:pt x="663727" y="428828"/>
                </a:lnTo>
                <a:lnTo>
                  <a:pt x="664781" y="416128"/>
                </a:lnTo>
                <a:lnTo>
                  <a:pt x="663219" y="399618"/>
                </a:lnTo>
                <a:lnTo>
                  <a:pt x="658647" y="384378"/>
                </a:lnTo>
                <a:lnTo>
                  <a:pt x="651205" y="370408"/>
                </a:lnTo>
                <a:lnTo>
                  <a:pt x="641134" y="359092"/>
                </a:lnTo>
                <a:lnTo>
                  <a:pt x="641134" y="416128"/>
                </a:lnTo>
                <a:lnTo>
                  <a:pt x="636612" y="437718"/>
                </a:lnTo>
                <a:lnTo>
                  <a:pt x="624293" y="456768"/>
                </a:lnTo>
                <a:lnTo>
                  <a:pt x="606031" y="468198"/>
                </a:lnTo>
                <a:lnTo>
                  <a:pt x="583692" y="473278"/>
                </a:lnTo>
                <a:lnTo>
                  <a:pt x="561352" y="468198"/>
                </a:lnTo>
                <a:lnTo>
                  <a:pt x="543090" y="456768"/>
                </a:lnTo>
                <a:lnTo>
                  <a:pt x="534873" y="444068"/>
                </a:lnTo>
                <a:lnTo>
                  <a:pt x="530758" y="437718"/>
                </a:lnTo>
                <a:lnTo>
                  <a:pt x="527037" y="419938"/>
                </a:lnTo>
                <a:lnTo>
                  <a:pt x="526237" y="416128"/>
                </a:lnTo>
                <a:lnTo>
                  <a:pt x="530758" y="393268"/>
                </a:lnTo>
                <a:lnTo>
                  <a:pt x="543090" y="375488"/>
                </a:lnTo>
                <a:lnTo>
                  <a:pt x="561352" y="362788"/>
                </a:lnTo>
                <a:lnTo>
                  <a:pt x="583692" y="358978"/>
                </a:lnTo>
                <a:lnTo>
                  <a:pt x="606031" y="362788"/>
                </a:lnTo>
                <a:lnTo>
                  <a:pt x="624293" y="375488"/>
                </a:lnTo>
                <a:lnTo>
                  <a:pt x="636612" y="393268"/>
                </a:lnTo>
                <a:lnTo>
                  <a:pt x="641134" y="416128"/>
                </a:lnTo>
                <a:lnTo>
                  <a:pt x="641134" y="359092"/>
                </a:lnTo>
                <a:lnTo>
                  <a:pt x="628650" y="348818"/>
                </a:lnTo>
                <a:lnTo>
                  <a:pt x="621690" y="345008"/>
                </a:lnTo>
                <a:lnTo>
                  <a:pt x="614730" y="341198"/>
                </a:lnTo>
                <a:lnTo>
                  <a:pt x="599630" y="336118"/>
                </a:lnTo>
                <a:lnTo>
                  <a:pt x="583692" y="334848"/>
                </a:lnTo>
                <a:lnTo>
                  <a:pt x="573049" y="334848"/>
                </a:lnTo>
                <a:lnTo>
                  <a:pt x="562737" y="337388"/>
                </a:lnTo>
                <a:lnTo>
                  <a:pt x="552843" y="341198"/>
                </a:lnTo>
                <a:lnTo>
                  <a:pt x="543458" y="345008"/>
                </a:lnTo>
                <a:lnTo>
                  <a:pt x="538619" y="337388"/>
                </a:lnTo>
                <a:lnTo>
                  <a:pt x="533247" y="329768"/>
                </a:lnTo>
                <a:lnTo>
                  <a:pt x="527367" y="323418"/>
                </a:lnTo>
                <a:lnTo>
                  <a:pt x="524649" y="320725"/>
                </a:lnTo>
                <a:lnTo>
                  <a:pt x="524649" y="360248"/>
                </a:lnTo>
                <a:lnTo>
                  <a:pt x="515200" y="372948"/>
                </a:lnTo>
                <a:lnTo>
                  <a:pt x="508279" y="385648"/>
                </a:lnTo>
                <a:lnTo>
                  <a:pt x="504037" y="400888"/>
                </a:lnTo>
                <a:lnTo>
                  <a:pt x="502589" y="416128"/>
                </a:lnTo>
                <a:lnTo>
                  <a:pt x="502704" y="419938"/>
                </a:lnTo>
                <a:lnTo>
                  <a:pt x="356577" y="419938"/>
                </a:lnTo>
                <a:lnTo>
                  <a:pt x="343725" y="371678"/>
                </a:lnTo>
                <a:lnTo>
                  <a:pt x="334010" y="360248"/>
                </a:lnTo>
                <a:lnTo>
                  <a:pt x="334772" y="358978"/>
                </a:lnTo>
                <a:lnTo>
                  <a:pt x="343230" y="345008"/>
                </a:lnTo>
                <a:lnTo>
                  <a:pt x="354482" y="332308"/>
                </a:lnTo>
                <a:lnTo>
                  <a:pt x="367538" y="322148"/>
                </a:lnTo>
                <a:lnTo>
                  <a:pt x="382155" y="313258"/>
                </a:lnTo>
                <a:lnTo>
                  <a:pt x="392849" y="319608"/>
                </a:lnTo>
                <a:lnTo>
                  <a:pt x="404355" y="324688"/>
                </a:lnTo>
                <a:lnTo>
                  <a:pt x="416521" y="327228"/>
                </a:lnTo>
                <a:lnTo>
                  <a:pt x="429158" y="328498"/>
                </a:lnTo>
                <a:lnTo>
                  <a:pt x="441794" y="327228"/>
                </a:lnTo>
                <a:lnTo>
                  <a:pt x="453948" y="324688"/>
                </a:lnTo>
                <a:lnTo>
                  <a:pt x="465467" y="319608"/>
                </a:lnTo>
                <a:lnTo>
                  <a:pt x="476161" y="313258"/>
                </a:lnTo>
                <a:lnTo>
                  <a:pt x="483806" y="318338"/>
                </a:lnTo>
                <a:lnTo>
                  <a:pt x="515645" y="346278"/>
                </a:lnTo>
                <a:lnTo>
                  <a:pt x="524649" y="360248"/>
                </a:lnTo>
                <a:lnTo>
                  <a:pt x="524649" y="320725"/>
                </a:lnTo>
                <a:lnTo>
                  <a:pt x="520979" y="317068"/>
                </a:lnTo>
                <a:lnTo>
                  <a:pt x="517207" y="313258"/>
                </a:lnTo>
                <a:lnTo>
                  <a:pt x="514692" y="310718"/>
                </a:lnTo>
                <a:lnTo>
                  <a:pt x="508088" y="305638"/>
                </a:lnTo>
                <a:lnTo>
                  <a:pt x="501180" y="300558"/>
                </a:lnTo>
                <a:lnTo>
                  <a:pt x="493979" y="296748"/>
                </a:lnTo>
                <a:lnTo>
                  <a:pt x="500976" y="285318"/>
                </a:lnTo>
                <a:lnTo>
                  <a:pt x="506069" y="273888"/>
                </a:lnTo>
                <a:lnTo>
                  <a:pt x="509193" y="261188"/>
                </a:lnTo>
                <a:lnTo>
                  <a:pt x="510247" y="247218"/>
                </a:lnTo>
                <a:lnTo>
                  <a:pt x="508698" y="231978"/>
                </a:lnTo>
                <a:lnTo>
                  <a:pt x="504113" y="216738"/>
                </a:lnTo>
                <a:lnTo>
                  <a:pt x="496671" y="202768"/>
                </a:lnTo>
                <a:lnTo>
                  <a:pt x="486600" y="190195"/>
                </a:lnTo>
                <a:lnTo>
                  <a:pt x="486600" y="247218"/>
                </a:lnTo>
                <a:lnTo>
                  <a:pt x="482079" y="270078"/>
                </a:lnTo>
                <a:lnTo>
                  <a:pt x="469760" y="287858"/>
                </a:lnTo>
                <a:lnTo>
                  <a:pt x="451497" y="300558"/>
                </a:lnTo>
                <a:lnTo>
                  <a:pt x="429158" y="305638"/>
                </a:lnTo>
                <a:lnTo>
                  <a:pt x="406819" y="300558"/>
                </a:lnTo>
                <a:lnTo>
                  <a:pt x="388556" y="287858"/>
                </a:lnTo>
                <a:lnTo>
                  <a:pt x="376224" y="270078"/>
                </a:lnTo>
                <a:lnTo>
                  <a:pt x="371703" y="247218"/>
                </a:lnTo>
                <a:lnTo>
                  <a:pt x="376224" y="225628"/>
                </a:lnTo>
                <a:lnTo>
                  <a:pt x="388556" y="206578"/>
                </a:lnTo>
                <a:lnTo>
                  <a:pt x="406819" y="195148"/>
                </a:lnTo>
                <a:lnTo>
                  <a:pt x="429158" y="190068"/>
                </a:lnTo>
                <a:lnTo>
                  <a:pt x="451497" y="195148"/>
                </a:lnTo>
                <a:lnTo>
                  <a:pt x="469760" y="206578"/>
                </a:lnTo>
                <a:lnTo>
                  <a:pt x="482079" y="225628"/>
                </a:lnTo>
                <a:lnTo>
                  <a:pt x="486600" y="247218"/>
                </a:lnTo>
                <a:lnTo>
                  <a:pt x="486600" y="190195"/>
                </a:lnTo>
                <a:lnTo>
                  <a:pt x="445096" y="168478"/>
                </a:lnTo>
                <a:lnTo>
                  <a:pt x="429158" y="167208"/>
                </a:lnTo>
                <a:lnTo>
                  <a:pt x="413207" y="168478"/>
                </a:lnTo>
                <a:lnTo>
                  <a:pt x="371805" y="190068"/>
                </a:lnTo>
                <a:lnTo>
                  <a:pt x="349618" y="231978"/>
                </a:lnTo>
                <a:lnTo>
                  <a:pt x="348056" y="247218"/>
                </a:lnTo>
                <a:lnTo>
                  <a:pt x="349123" y="261188"/>
                </a:lnTo>
                <a:lnTo>
                  <a:pt x="352234" y="273888"/>
                </a:lnTo>
                <a:lnTo>
                  <a:pt x="357339" y="285318"/>
                </a:lnTo>
                <a:lnTo>
                  <a:pt x="364337" y="296748"/>
                </a:lnTo>
                <a:lnTo>
                  <a:pt x="349707" y="305638"/>
                </a:lnTo>
                <a:lnTo>
                  <a:pt x="336499" y="317068"/>
                </a:lnTo>
                <a:lnTo>
                  <a:pt x="333044" y="321233"/>
                </a:lnTo>
                <a:lnTo>
                  <a:pt x="333044" y="416128"/>
                </a:lnTo>
                <a:lnTo>
                  <a:pt x="328523" y="437718"/>
                </a:lnTo>
                <a:lnTo>
                  <a:pt x="316191" y="456768"/>
                </a:lnTo>
                <a:lnTo>
                  <a:pt x="297929" y="468198"/>
                </a:lnTo>
                <a:lnTo>
                  <a:pt x="275590" y="473278"/>
                </a:lnTo>
                <a:lnTo>
                  <a:pt x="253250" y="468198"/>
                </a:lnTo>
                <a:lnTo>
                  <a:pt x="234988" y="456768"/>
                </a:lnTo>
                <a:lnTo>
                  <a:pt x="222669" y="437718"/>
                </a:lnTo>
                <a:lnTo>
                  <a:pt x="218147" y="416128"/>
                </a:lnTo>
                <a:lnTo>
                  <a:pt x="222669" y="393268"/>
                </a:lnTo>
                <a:lnTo>
                  <a:pt x="235000" y="375488"/>
                </a:lnTo>
                <a:lnTo>
                  <a:pt x="253250" y="362788"/>
                </a:lnTo>
                <a:lnTo>
                  <a:pt x="275590" y="358978"/>
                </a:lnTo>
                <a:lnTo>
                  <a:pt x="297929" y="362788"/>
                </a:lnTo>
                <a:lnTo>
                  <a:pt x="316191" y="375488"/>
                </a:lnTo>
                <a:lnTo>
                  <a:pt x="328523" y="393268"/>
                </a:lnTo>
                <a:lnTo>
                  <a:pt x="333044" y="416128"/>
                </a:lnTo>
                <a:lnTo>
                  <a:pt x="333044" y="321233"/>
                </a:lnTo>
                <a:lnTo>
                  <a:pt x="324904" y="331038"/>
                </a:lnTo>
                <a:lnTo>
                  <a:pt x="315099" y="345008"/>
                </a:lnTo>
                <a:lnTo>
                  <a:pt x="305866" y="341198"/>
                </a:lnTo>
                <a:lnTo>
                  <a:pt x="296138" y="337388"/>
                </a:lnTo>
                <a:lnTo>
                  <a:pt x="286016" y="334848"/>
                </a:lnTo>
                <a:lnTo>
                  <a:pt x="275590" y="334848"/>
                </a:lnTo>
                <a:lnTo>
                  <a:pt x="230632" y="348818"/>
                </a:lnTo>
                <a:lnTo>
                  <a:pt x="200634" y="384378"/>
                </a:lnTo>
                <a:lnTo>
                  <a:pt x="194500" y="416128"/>
                </a:lnTo>
                <a:lnTo>
                  <a:pt x="195554" y="428828"/>
                </a:lnTo>
                <a:lnTo>
                  <a:pt x="198678" y="441528"/>
                </a:lnTo>
                <a:lnTo>
                  <a:pt x="203771" y="454228"/>
                </a:lnTo>
                <a:lnTo>
                  <a:pt x="210769" y="464388"/>
                </a:lnTo>
                <a:lnTo>
                  <a:pt x="197396" y="473278"/>
                </a:lnTo>
                <a:lnTo>
                  <a:pt x="164782" y="507568"/>
                </a:lnTo>
                <a:lnTo>
                  <a:pt x="145021" y="560908"/>
                </a:lnTo>
                <a:lnTo>
                  <a:pt x="143662" y="579958"/>
                </a:lnTo>
                <a:lnTo>
                  <a:pt x="143662" y="606628"/>
                </a:lnTo>
                <a:lnTo>
                  <a:pt x="148958" y="611708"/>
                </a:lnTo>
                <a:lnTo>
                  <a:pt x="402221" y="611708"/>
                </a:lnTo>
                <a:lnTo>
                  <a:pt x="407517" y="606628"/>
                </a:lnTo>
                <a:lnTo>
                  <a:pt x="407517" y="588848"/>
                </a:lnTo>
                <a:lnTo>
                  <a:pt x="407517" y="579958"/>
                </a:lnTo>
                <a:lnTo>
                  <a:pt x="401777" y="540588"/>
                </a:lnTo>
                <a:lnTo>
                  <a:pt x="384987" y="506298"/>
                </a:lnTo>
                <a:lnTo>
                  <a:pt x="383870" y="504786"/>
                </a:lnTo>
                <a:lnTo>
                  <a:pt x="383870" y="579958"/>
                </a:lnTo>
                <a:lnTo>
                  <a:pt x="383870" y="588848"/>
                </a:lnTo>
                <a:lnTo>
                  <a:pt x="167309" y="588848"/>
                </a:lnTo>
                <a:lnTo>
                  <a:pt x="167309" y="579958"/>
                </a:lnTo>
                <a:lnTo>
                  <a:pt x="177152" y="534238"/>
                </a:lnTo>
                <a:lnTo>
                  <a:pt x="203962" y="498678"/>
                </a:lnTo>
                <a:lnTo>
                  <a:pt x="228600" y="482168"/>
                </a:lnTo>
                <a:lnTo>
                  <a:pt x="239280" y="488518"/>
                </a:lnTo>
                <a:lnTo>
                  <a:pt x="250799" y="493598"/>
                </a:lnTo>
                <a:lnTo>
                  <a:pt x="262953" y="496138"/>
                </a:lnTo>
                <a:lnTo>
                  <a:pt x="275590" y="497408"/>
                </a:lnTo>
                <a:lnTo>
                  <a:pt x="288226" y="496138"/>
                </a:lnTo>
                <a:lnTo>
                  <a:pt x="300393" y="493598"/>
                </a:lnTo>
                <a:lnTo>
                  <a:pt x="311899" y="488518"/>
                </a:lnTo>
                <a:lnTo>
                  <a:pt x="322592" y="482168"/>
                </a:lnTo>
                <a:lnTo>
                  <a:pt x="335051" y="488518"/>
                </a:lnTo>
                <a:lnTo>
                  <a:pt x="365391" y="518998"/>
                </a:lnTo>
                <a:lnTo>
                  <a:pt x="382689" y="563448"/>
                </a:lnTo>
                <a:lnTo>
                  <a:pt x="383870" y="579958"/>
                </a:lnTo>
                <a:lnTo>
                  <a:pt x="383870" y="504786"/>
                </a:lnTo>
                <a:lnTo>
                  <a:pt x="375640" y="493598"/>
                </a:lnTo>
                <a:lnTo>
                  <a:pt x="365036" y="482168"/>
                </a:lnTo>
                <a:lnTo>
                  <a:pt x="353250" y="473278"/>
                </a:lnTo>
                <a:lnTo>
                  <a:pt x="340410" y="464388"/>
                </a:lnTo>
                <a:lnTo>
                  <a:pt x="345224" y="458038"/>
                </a:lnTo>
                <a:lnTo>
                  <a:pt x="349034" y="451688"/>
                </a:lnTo>
                <a:lnTo>
                  <a:pt x="351751" y="444068"/>
                </a:lnTo>
                <a:lnTo>
                  <a:pt x="507530" y="444068"/>
                </a:lnTo>
                <a:lnTo>
                  <a:pt x="510247" y="451688"/>
                </a:lnTo>
                <a:lnTo>
                  <a:pt x="514045" y="458038"/>
                </a:lnTo>
                <a:lnTo>
                  <a:pt x="518858" y="464388"/>
                </a:lnTo>
                <a:lnTo>
                  <a:pt x="505498" y="473278"/>
                </a:lnTo>
                <a:lnTo>
                  <a:pt x="472871" y="507568"/>
                </a:lnTo>
                <a:lnTo>
                  <a:pt x="453110" y="560908"/>
                </a:lnTo>
                <a:lnTo>
                  <a:pt x="451751" y="579958"/>
                </a:lnTo>
                <a:lnTo>
                  <a:pt x="451751" y="606628"/>
                </a:lnTo>
                <a:lnTo>
                  <a:pt x="457047" y="611708"/>
                </a:lnTo>
                <a:lnTo>
                  <a:pt x="710311" y="611708"/>
                </a:lnTo>
                <a:lnTo>
                  <a:pt x="715606" y="606628"/>
                </a:lnTo>
                <a:lnTo>
                  <a:pt x="715606" y="588848"/>
                </a:lnTo>
                <a:lnTo>
                  <a:pt x="715606" y="579958"/>
                </a:lnTo>
                <a:close/>
              </a:path>
              <a:path w="865505" h="865504">
                <a:moveTo>
                  <a:pt x="865289" y="409714"/>
                </a:moveTo>
                <a:lnTo>
                  <a:pt x="823836" y="409714"/>
                </a:lnTo>
                <a:lnTo>
                  <a:pt x="820508" y="376364"/>
                </a:lnTo>
                <a:lnTo>
                  <a:pt x="814362" y="343598"/>
                </a:lnTo>
                <a:lnTo>
                  <a:pt x="805421" y="311480"/>
                </a:lnTo>
                <a:lnTo>
                  <a:pt x="800849" y="299250"/>
                </a:lnTo>
                <a:lnTo>
                  <a:pt x="800849" y="433362"/>
                </a:lnTo>
                <a:lnTo>
                  <a:pt x="798982" y="470154"/>
                </a:lnTo>
                <a:lnTo>
                  <a:pt x="784491" y="541578"/>
                </a:lnTo>
                <a:lnTo>
                  <a:pt x="764603" y="592162"/>
                </a:lnTo>
                <a:lnTo>
                  <a:pt x="737971" y="638505"/>
                </a:lnTo>
                <a:lnTo>
                  <a:pt x="705218" y="680199"/>
                </a:lnTo>
                <a:lnTo>
                  <a:pt x="666826" y="716800"/>
                </a:lnTo>
                <a:lnTo>
                  <a:pt x="623493" y="747585"/>
                </a:lnTo>
                <a:lnTo>
                  <a:pt x="575970" y="771918"/>
                </a:lnTo>
                <a:lnTo>
                  <a:pt x="513067" y="792060"/>
                </a:lnTo>
                <a:lnTo>
                  <a:pt x="447471" y="800557"/>
                </a:lnTo>
                <a:lnTo>
                  <a:pt x="447471" y="760069"/>
                </a:lnTo>
                <a:lnTo>
                  <a:pt x="423811" y="760069"/>
                </a:lnTo>
                <a:lnTo>
                  <a:pt x="423811" y="800747"/>
                </a:lnTo>
                <a:lnTo>
                  <a:pt x="389153" y="798322"/>
                </a:lnTo>
                <a:lnTo>
                  <a:pt x="321792" y="783894"/>
                </a:lnTo>
                <a:lnTo>
                  <a:pt x="273113" y="764590"/>
                </a:lnTo>
                <a:lnTo>
                  <a:pt x="226771" y="737971"/>
                </a:lnTo>
                <a:lnTo>
                  <a:pt x="185077" y="705205"/>
                </a:lnTo>
                <a:lnTo>
                  <a:pt x="148475" y="666813"/>
                </a:lnTo>
                <a:lnTo>
                  <a:pt x="117690" y="623493"/>
                </a:lnTo>
                <a:lnTo>
                  <a:pt x="93357" y="575957"/>
                </a:lnTo>
                <a:lnTo>
                  <a:pt x="72898" y="511619"/>
                </a:lnTo>
                <a:lnTo>
                  <a:pt x="64617" y="444461"/>
                </a:lnTo>
                <a:lnTo>
                  <a:pt x="105206" y="444461"/>
                </a:lnTo>
                <a:lnTo>
                  <a:pt x="105206" y="420814"/>
                </a:lnTo>
                <a:lnTo>
                  <a:pt x="64617" y="420814"/>
                </a:lnTo>
                <a:lnTo>
                  <a:pt x="67221" y="386930"/>
                </a:lnTo>
                <a:lnTo>
                  <a:pt x="81610" y="321081"/>
                </a:lnTo>
                <a:lnTo>
                  <a:pt x="100685" y="273100"/>
                </a:lnTo>
                <a:lnTo>
                  <a:pt x="127304" y="226771"/>
                </a:lnTo>
                <a:lnTo>
                  <a:pt x="160070" y="185077"/>
                </a:lnTo>
                <a:lnTo>
                  <a:pt x="198462" y="148475"/>
                </a:lnTo>
                <a:lnTo>
                  <a:pt x="241782" y="117678"/>
                </a:lnTo>
                <a:lnTo>
                  <a:pt x="289318" y="93357"/>
                </a:lnTo>
                <a:lnTo>
                  <a:pt x="355104" y="72580"/>
                </a:lnTo>
                <a:lnTo>
                  <a:pt x="423811" y="64528"/>
                </a:lnTo>
                <a:lnTo>
                  <a:pt x="423811" y="105206"/>
                </a:lnTo>
                <a:lnTo>
                  <a:pt x="447471" y="105206"/>
                </a:lnTo>
                <a:lnTo>
                  <a:pt x="447471" y="64719"/>
                </a:lnTo>
                <a:lnTo>
                  <a:pt x="480555" y="67500"/>
                </a:lnTo>
                <a:lnTo>
                  <a:pt x="544906" y="81838"/>
                </a:lnTo>
                <a:lnTo>
                  <a:pt x="592162" y="100685"/>
                </a:lnTo>
                <a:lnTo>
                  <a:pt x="638492" y="127304"/>
                </a:lnTo>
                <a:lnTo>
                  <a:pt x="680199" y="160070"/>
                </a:lnTo>
                <a:lnTo>
                  <a:pt x="716800" y="198462"/>
                </a:lnTo>
                <a:lnTo>
                  <a:pt x="747585" y="241782"/>
                </a:lnTo>
                <a:lnTo>
                  <a:pt x="771918" y="289318"/>
                </a:lnTo>
                <a:lnTo>
                  <a:pt x="791171" y="348297"/>
                </a:lnTo>
                <a:lnTo>
                  <a:pt x="800150" y="409714"/>
                </a:lnTo>
                <a:lnTo>
                  <a:pt x="760069" y="409714"/>
                </a:lnTo>
                <a:lnTo>
                  <a:pt x="760069" y="433362"/>
                </a:lnTo>
                <a:lnTo>
                  <a:pt x="800849" y="433362"/>
                </a:lnTo>
                <a:lnTo>
                  <a:pt x="800849" y="299250"/>
                </a:lnTo>
                <a:lnTo>
                  <a:pt x="785901" y="262851"/>
                </a:lnTo>
                <a:lnTo>
                  <a:pt x="757567" y="213537"/>
                </a:lnTo>
                <a:lnTo>
                  <a:pt x="722706" y="169176"/>
                </a:lnTo>
                <a:lnTo>
                  <a:pt x="681863" y="130238"/>
                </a:lnTo>
                <a:lnTo>
                  <a:pt x="635762" y="97472"/>
                </a:lnTo>
                <a:lnTo>
                  <a:pt x="585165" y="71577"/>
                </a:lnTo>
                <a:lnTo>
                  <a:pt x="566140" y="64528"/>
                </a:lnTo>
                <a:lnTo>
                  <a:pt x="551891" y="59245"/>
                </a:lnTo>
                <a:lnTo>
                  <a:pt x="517766" y="50038"/>
                </a:lnTo>
                <a:lnTo>
                  <a:pt x="482930" y="43967"/>
                </a:lnTo>
                <a:lnTo>
                  <a:pt x="447471" y="41059"/>
                </a:lnTo>
                <a:lnTo>
                  <a:pt x="447471" y="0"/>
                </a:lnTo>
                <a:lnTo>
                  <a:pt x="423811" y="0"/>
                </a:lnTo>
                <a:lnTo>
                  <a:pt x="423811" y="40881"/>
                </a:lnTo>
                <a:lnTo>
                  <a:pt x="386778" y="43421"/>
                </a:lnTo>
                <a:lnTo>
                  <a:pt x="314807" y="58788"/>
                </a:lnTo>
                <a:lnTo>
                  <a:pt x="262851" y="79375"/>
                </a:lnTo>
                <a:lnTo>
                  <a:pt x="213537" y="107708"/>
                </a:lnTo>
                <a:lnTo>
                  <a:pt x="169176" y="142570"/>
                </a:lnTo>
                <a:lnTo>
                  <a:pt x="130238" y="183413"/>
                </a:lnTo>
                <a:lnTo>
                  <a:pt x="97472" y="229514"/>
                </a:lnTo>
                <a:lnTo>
                  <a:pt x="71577" y="280111"/>
                </a:lnTo>
                <a:lnTo>
                  <a:pt x="49720" y="348957"/>
                </a:lnTo>
                <a:lnTo>
                  <a:pt x="40957" y="420814"/>
                </a:lnTo>
                <a:lnTo>
                  <a:pt x="0" y="420814"/>
                </a:lnTo>
                <a:lnTo>
                  <a:pt x="0" y="444461"/>
                </a:lnTo>
                <a:lnTo>
                  <a:pt x="40957" y="444461"/>
                </a:lnTo>
                <a:lnTo>
                  <a:pt x="43688" y="480720"/>
                </a:lnTo>
                <a:lnTo>
                  <a:pt x="59016" y="551180"/>
                </a:lnTo>
                <a:lnTo>
                  <a:pt x="79375" y="602424"/>
                </a:lnTo>
                <a:lnTo>
                  <a:pt x="107708" y="651738"/>
                </a:lnTo>
                <a:lnTo>
                  <a:pt x="142570" y="696099"/>
                </a:lnTo>
                <a:lnTo>
                  <a:pt x="183413" y="735037"/>
                </a:lnTo>
                <a:lnTo>
                  <a:pt x="229514" y="767803"/>
                </a:lnTo>
                <a:lnTo>
                  <a:pt x="280098" y="793699"/>
                </a:lnTo>
                <a:lnTo>
                  <a:pt x="350405" y="815886"/>
                </a:lnTo>
                <a:lnTo>
                  <a:pt x="423824" y="824407"/>
                </a:lnTo>
                <a:lnTo>
                  <a:pt x="423824" y="865276"/>
                </a:lnTo>
                <a:lnTo>
                  <a:pt x="447471" y="865276"/>
                </a:lnTo>
                <a:lnTo>
                  <a:pt x="447471" y="824230"/>
                </a:lnTo>
                <a:lnTo>
                  <a:pt x="482930" y="821321"/>
                </a:lnTo>
                <a:lnTo>
                  <a:pt x="517779" y="815251"/>
                </a:lnTo>
                <a:lnTo>
                  <a:pt x="551891" y="806043"/>
                </a:lnTo>
                <a:lnTo>
                  <a:pt x="566166" y="800747"/>
                </a:lnTo>
                <a:lnTo>
                  <a:pt x="566686" y="800557"/>
                </a:lnTo>
                <a:lnTo>
                  <a:pt x="602424" y="785901"/>
                </a:lnTo>
                <a:lnTo>
                  <a:pt x="651751" y="757567"/>
                </a:lnTo>
                <a:lnTo>
                  <a:pt x="696112" y="722706"/>
                </a:lnTo>
                <a:lnTo>
                  <a:pt x="735050" y="681863"/>
                </a:lnTo>
                <a:lnTo>
                  <a:pt x="767816" y="635762"/>
                </a:lnTo>
                <a:lnTo>
                  <a:pt x="793711" y="585177"/>
                </a:lnTo>
                <a:lnTo>
                  <a:pt x="807085" y="548563"/>
                </a:lnTo>
                <a:lnTo>
                  <a:pt x="816698" y="510971"/>
                </a:lnTo>
                <a:lnTo>
                  <a:pt x="822515" y="472528"/>
                </a:lnTo>
                <a:lnTo>
                  <a:pt x="822629" y="470154"/>
                </a:lnTo>
                <a:lnTo>
                  <a:pt x="824496" y="433362"/>
                </a:lnTo>
                <a:lnTo>
                  <a:pt x="865289" y="433362"/>
                </a:lnTo>
                <a:lnTo>
                  <a:pt x="865289" y="409714"/>
                </a:lnTo>
                <a:close/>
              </a:path>
            </a:pathLst>
          </a:custGeom>
          <a:solidFill>
            <a:srgbClr val="D4A3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00434" y="5025428"/>
            <a:ext cx="768389" cy="79597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71461" y="5012783"/>
            <a:ext cx="1022741" cy="87359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54124" y="5051846"/>
            <a:ext cx="1057274" cy="80009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999849" y="6164460"/>
            <a:ext cx="246737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55" dirty="0">
                <a:solidFill>
                  <a:srgbClr val="D8B884"/>
                </a:solidFill>
                <a:latin typeface="Tahoma"/>
                <a:cs typeface="Tahoma"/>
              </a:rPr>
              <a:t>ZONE</a:t>
            </a:r>
            <a:r>
              <a:rPr sz="2000" b="1" spc="-155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D8B884"/>
                </a:solidFill>
                <a:latin typeface="Tahoma"/>
                <a:cs typeface="Tahoma"/>
              </a:rPr>
              <a:t>ELIGIBLE</a:t>
            </a:r>
            <a:endParaRPr sz="2000" b="1" dirty="0">
              <a:solidFill>
                <a:srgbClr val="D8B884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48618" y="6171806"/>
            <a:ext cx="348195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D8B884"/>
                </a:solidFill>
                <a:latin typeface="Tahoma"/>
                <a:cs typeface="Tahoma"/>
              </a:rPr>
              <a:t>MONTANT</a:t>
            </a:r>
            <a:r>
              <a:rPr sz="2000" b="1" spc="25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sz="2000" b="1" spc="75" dirty="0">
                <a:solidFill>
                  <a:srgbClr val="D8B884"/>
                </a:solidFill>
                <a:latin typeface="Tahoma"/>
                <a:cs typeface="Tahoma"/>
              </a:rPr>
              <a:t>PLAFONNE</a:t>
            </a:r>
            <a:endParaRPr sz="2000" b="1" dirty="0">
              <a:solidFill>
                <a:srgbClr val="D8B884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952611" y="6171806"/>
            <a:ext cx="402760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70" dirty="0">
                <a:solidFill>
                  <a:srgbClr val="D8B884"/>
                </a:solidFill>
                <a:latin typeface="Tahoma"/>
                <a:cs typeface="Tahoma"/>
              </a:rPr>
              <a:t>TRAVAUX</a:t>
            </a:r>
            <a:r>
              <a:rPr sz="2000" b="1" spc="-150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D8B884"/>
                </a:solidFill>
                <a:latin typeface="Tahoma"/>
                <a:cs typeface="Tahoma"/>
              </a:rPr>
              <a:t>OBLIGATOIRES</a:t>
            </a:r>
            <a:endParaRPr sz="2000" b="1">
              <a:solidFill>
                <a:srgbClr val="D8B884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641666" y="6164460"/>
            <a:ext cx="352117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D8B884"/>
                </a:solidFill>
                <a:latin typeface="Tahoma"/>
                <a:cs typeface="Tahoma"/>
              </a:rPr>
              <a:t>LOCATION</a:t>
            </a:r>
            <a:r>
              <a:rPr sz="2000" b="1" spc="-114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sz="2000" b="1" spc="60" dirty="0">
                <a:solidFill>
                  <a:srgbClr val="D8B884"/>
                </a:solidFill>
                <a:latin typeface="Tahoma"/>
                <a:cs typeface="Tahoma"/>
              </a:rPr>
              <a:t>ENCADREE</a:t>
            </a:r>
            <a:endParaRPr sz="2000" b="1">
              <a:solidFill>
                <a:srgbClr val="D8B884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99851" y="7159590"/>
            <a:ext cx="3548379" cy="1111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1900"/>
              </a:lnSpc>
              <a:spcBef>
                <a:spcPts val="100"/>
              </a:spcBef>
            </a:pPr>
            <a:r>
              <a:rPr sz="1800" spc="-75" dirty="0">
                <a:solidFill>
                  <a:srgbClr val="34608D"/>
                </a:solidFill>
                <a:latin typeface="Lucida Sans Unicode"/>
                <a:cs typeface="Lucida Sans Unicode"/>
              </a:rPr>
              <a:t>Prix</a:t>
            </a:r>
            <a:r>
              <a:rPr sz="1800" spc="-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d’achat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du</a:t>
            </a:r>
            <a:r>
              <a:rPr sz="1800" spc="-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bien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travaux 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cumulés</a:t>
            </a:r>
            <a:r>
              <a:rPr sz="1800" spc="355" dirty="0">
                <a:solidFill>
                  <a:srgbClr val="34608D"/>
                </a:solidFill>
                <a:latin typeface="Lucida Sans Unicode"/>
                <a:cs typeface="Lucida Sans Unicode"/>
              </a:rPr>
              <a:t> 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:</a:t>
            </a:r>
            <a:r>
              <a:rPr sz="1800" spc="355" dirty="0">
                <a:solidFill>
                  <a:srgbClr val="34608D"/>
                </a:solidFill>
                <a:latin typeface="Lucida Sans Unicode"/>
                <a:cs typeface="Lucida Sans Unicode"/>
              </a:rPr>
              <a:t>   </a:t>
            </a:r>
            <a:r>
              <a:rPr sz="1800" b="1" spc="95" dirty="0">
                <a:solidFill>
                  <a:srgbClr val="34608D"/>
                </a:solidFill>
                <a:latin typeface="Trebuchet MS"/>
                <a:cs typeface="Trebuchet MS"/>
              </a:rPr>
              <a:t>300</a:t>
            </a:r>
            <a:r>
              <a:rPr sz="1800" b="1" spc="345" dirty="0">
                <a:solidFill>
                  <a:srgbClr val="34608D"/>
                </a:solidFill>
                <a:latin typeface="Trebuchet MS"/>
                <a:cs typeface="Trebuchet MS"/>
              </a:rPr>
              <a:t>   </a:t>
            </a:r>
            <a:r>
              <a:rPr sz="1800" b="1" spc="125" dirty="0">
                <a:solidFill>
                  <a:srgbClr val="34608D"/>
                </a:solidFill>
                <a:latin typeface="Trebuchet MS"/>
                <a:cs typeface="Trebuchet MS"/>
              </a:rPr>
              <a:t>000</a:t>
            </a:r>
            <a:r>
              <a:rPr sz="1800" b="1" spc="345" dirty="0">
                <a:solidFill>
                  <a:srgbClr val="34608D"/>
                </a:solidFill>
                <a:latin typeface="Trebuchet MS"/>
                <a:cs typeface="Trebuchet MS"/>
              </a:rPr>
              <a:t>   </a:t>
            </a:r>
            <a:r>
              <a:rPr sz="1800" b="1" spc="325" dirty="0">
                <a:solidFill>
                  <a:srgbClr val="34608D"/>
                </a:solidFill>
                <a:latin typeface="Trebuchet MS"/>
                <a:cs typeface="Trebuchet MS"/>
              </a:rPr>
              <a:t>€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maximum.</a:t>
            </a:r>
            <a:endParaRPr sz="180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99851" y="8607390"/>
            <a:ext cx="3548379" cy="745076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  <a:tabLst>
                <a:tab pos="1078230" algn="l"/>
                <a:tab pos="1524635" algn="l"/>
                <a:tab pos="1898650" algn="l"/>
                <a:tab pos="2372360" algn="l"/>
              </a:tabLst>
            </a:pPr>
            <a:r>
              <a:rPr sz="1800" spc="90" dirty="0">
                <a:solidFill>
                  <a:srgbClr val="34608D"/>
                </a:solidFill>
                <a:latin typeface="Lucida Sans Unicode"/>
                <a:cs typeface="Lucida Sans Unicode"/>
              </a:rPr>
              <a:t>Jusqu'à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b="1" spc="-25" dirty="0">
                <a:solidFill>
                  <a:srgbClr val="34608D"/>
                </a:solidFill>
                <a:latin typeface="Trebuchet MS"/>
                <a:cs typeface="Trebuchet MS"/>
              </a:rPr>
              <a:t>32</a:t>
            </a:r>
            <a:r>
              <a:rPr sz="1800" b="1" dirty="0">
                <a:solidFill>
                  <a:srgbClr val="34608D"/>
                </a:solidFill>
                <a:latin typeface="Trebuchet MS"/>
                <a:cs typeface="Trebuchet MS"/>
              </a:rPr>
              <a:t>	</a:t>
            </a:r>
            <a:r>
              <a:rPr sz="1800" b="1" spc="270" dirty="0">
                <a:solidFill>
                  <a:srgbClr val="34608D"/>
                </a:solidFill>
                <a:latin typeface="Trebuchet MS"/>
                <a:cs typeface="Trebuchet MS"/>
              </a:rPr>
              <a:t>%</a:t>
            </a:r>
            <a:r>
              <a:rPr sz="1800" b="1" dirty="0">
                <a:solidFill>
                  <a:srgbClr val="34608D"/>
                </a:solidFill>
                <a:latin typeface="Trebuchet MS"/>
                <a:cs typeface="Trebuchet MS"/>
              </a:rPr>
              <a:t>	</a:t>
            </a:r>
            <a:r>
              <a:rPr sz="1800" b="1" spc="95" dirty="0">
                <a:solidFill>
                  <a:srgbClr val="34608D"/>
                </a:solidFill>
                <a:latin typeface="Trebuchet MS"/>
                <a:cs typeface="Trebuchet MS"/>
              </a:rPr>
              <a:t>de</a:t>
            </a:r>
            <a:r>
              <a:rPr lang="fr-FR" b="1" spc="95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b="1" spc="90" dirty="0" err="1">
                <a:solidFill>
                  <a:srgbClr val="34608D"/>
                </a:solidFill>
                <a:latin typeface="Trebuchet MS"/>
                <a:cs typeface="Trebuchet MS"/>
              </a:rPr>
              <a:t>réduction</a:t>
            </a:r>
            <a:endParaRPr sz="1800" dirty="0">
              <a:solidFill>
                <a:srgbClr val="34608D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d'impôts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78866" y="7159590"/>
            <a:ext cx="3548379" cy="1111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1900"/>
              </a:lnSpc>
              <a:spcBef>
                <a:spcPts val="100"/>
              </a:spcBef>
            </a:pP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Le</a:t>
            </a:r>
            <a:r>
              <a:rPr sz="1800" spc="14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logement</a:t>
            </a:r>
            <a:r>
              <a:rPr sz="1800" spc="14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doit</a:t>
            </a:r>
            <a:r>
              <a:rPr sz="1800" spc="14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être</a:t>
            </a:r>
            <a:r>
              <a:rPr sz="1800" spc="14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situé </a:t>
            </a:r>
            <a:r>
              <a:rPr sz="1800" spc="90" dirty="0">
                <a:solidFill>
                  <a:srgbClr val="34608D"/>
                </a:solidFill>
                <a:latin typeface="Lucida Sans Unicode"/>
                <a:cs typeface="Lucida Sans Unicode"/>
              </a:rPr>
              <a:t>dans</a:t>
            </a:r>
            <a:r>
              <a:rPr sz="1800" spc="3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une</a:t>
            </a:r>
            <a:r>
              <a:rPr sz="1800" spc="3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ville</a:t>
            </a:r>
            <a:r>
              <a:rPr sz="1800" spc="36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ou</a:t>
            </a:r>
            <a:r>
              <a:rPr sz="1800" spc="3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un</a:t>
            </a:r>
            <a:r>
              <a:rPr sz="1800" spc="35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b="1" spc="85" dirty="0">
                <a:solidFill>
                  <a:srgbClr val="34608D"/>
                </a:solidFill>
                <a:latin typeface="Trebuchet MS"/>
                <a:cs typeface="Trebuchet MS"/>
              </a:rPr>
              <a:t>secteur éligible</a:t>
            </a:r>
            <a:r>
              <a:rPr sz="1800" b="1" spc="-120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spc="125" dirty="0">
                <a:solidFill>
                  <a:srgbClr val="34608D"/>
                </a:solidFill>
                <a:latin typeface="Lucida Sans Unicode"/>
                <a:cs typeface="Lucida Sans Unicode"/>
              </a:rPr>
              <a:t>au</a:t>
            </a:r>
            <a:r>
              <a:rPr sz="1800" spc="-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dispositif.</a:t>
            </a:r>
            <a:endParaRPr sz="180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013098" y="7247335"/>
            <a:ext cx="354837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4500" algn="l"/>
                <a:tab pos="1753870" algn="l"/>
                <a:tab pos="2390140" algn="l"/>
                <a:tab pos="3037840" algn="l"/>
              </a:tabLst>
            </a:pP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Le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logement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doit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être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loué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013098" y="7609285"/>
            <a:ext cx="385155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65175" algn="l"/>
                <a:tab pos="1231265" algn="l"/>
                <a:tab pos="2086610" algn="l"/>
                <a:tab pos="2839720" algn="l"/>
              </a:tabLst>
            </a:pP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dans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un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b="1" spc="125" dirty="0">
                <a:solidFill>
                  <a:srgbClr val="34608D"/>
                </a:solidFill>
                <a:latin typeface="Trebuchet MS"/>
                <a:cs typeface="Trebuchet MS"/>
              </a:rPr>
              <a:t>cadre</a:t>
            </a:r>
            <a:r>
              <a:rPr sz="1800" b="1" dirty="0">
                <a:solidFill>
                  <a:srgbClr val="34608D"/>
                </a:solidFill>
                <a:latin typeface="Trebuchet MS"/>
                <a:cs typeface="Trebuchet MS"/>
              </a:rPr>
              <a:t>	</a:t>
            </a:r>
            <a:r>
              <a:rPr sz="1800" b="1" spc="114" dirty="0">
                <a:solidFill>
                  <a:srgbClr val="34608D"/>
                </a:solidFill>
                <a:latin typeface="Trebuchet MS"/>
                <a:cs typeface="Trebuchet MS"/>
              </a:rPr>
              <a:t>légal</a:t>
            </a:r>
            <a:r>
              <a:rPr sz="1800" b="1" dirty="0">
                <a:solidFill>
                  <a:srgbClr val="34608D"/>
                </a:solidFill>
                <a:latin typeface="Trebuchet MS"/>
                <a:cs typeface="Trebuchet MS"/>
              </a:rPr>
              <a:t>	</a:t>
            </a:r>
            <a:r>
              <a:rPr sz="1800" b="1" spc="35" dirty="0">
                <a:solidFill>
                  <a:srgbClr val="34608D"/>
                </a:solidFill>
                <a:latin typeface="Trebuchet MS"/>
                <a:cs typeface="Trebuchet MS"/>
              </a:rPr>
              <a:t>strict,</a:t>
            </a:r>
            <a:endParaRPr sz="1800" dirty="0">
              <a:solidFill>
                <a:srgbClr val="34608D"/>
              </a:solidFill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013098" y="7883490"/>
            <a:ext cx="3548379" cy="749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1900"/>
              </a:lnSpc>
              <a:spcBef>
                <a:spcPts val="100"/>
              </a:spcBef>
              <a:tabLst>
                <a:tab pos="881380" algn="l"/>
                <a:tab pos="1518285" algn="l"/>
                <a:tab pos="1600835" algn="l"/>
                <a:tab pos="2588260" algn="l"/>
                <a:tab pos="3115310" algn="l"/>
              </a:tabLst>
            </a:pPr>
            <a:r>
              <a:rPr sz="1800" spc="125" dirty="0">
                <a:solidFill>
                  <a:srgbClr val="34608D"/>
                </a:solidFill>
                <a:latin typeface="Lucida Sans Unicode"/>
                <a:cs typeface="Lucida Sans Unicode"/>
              </a:rPr>
              <a:t>avec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des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	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loyers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des locataires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conformes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	</a:t>
            </a:r>
            <a:r>
              <a:rPr sz="1800" spc="-53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aux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013098" y="8695135"/>
            <a:ext cx="3548378" cy="289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45" dirty="0">
                <a:solidFill>
                  <a:srgbClr val="34608D"/>
                </a:solidFill>
                <a:latin typeface="Trebuchet MS"/>
                <a:cs typeface="Trebuchet MS"/>
              </a:rPr>
              <a:t>plafonds</a:t>
            </a:r>
            <a:r>
              <a:rPr sz="1800" b="1" spc="-20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du</a:t>
            </a:r>
            <a:r>
              <a:rPr sz="1800" spc="-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dispositif.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692101" y="7159590"/>
            <a:ext cx="3548379" cy="2197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1900"/>
              </a:lnSpc>
              <a:spcBef>
                <a:spcPts val="100"/>
              </a:spcBef>
            </a:pP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Les</a:t>
            </a:r>
            <a:r>
              <a:rPr sz="1800" spc="380" dirty="0">
                <a:solidFill>
                  <a:srgbClr val="34608D"/>
                </a:solidFill>
                <a:latin typeface="Lucida Sans Unicode"/>
                <a:cs typeface="Lucida Sans Unicode"/>
              </a:rPr>
              <a:t>    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travaux</a:t>
            </a:r>
            <a:r>
              <a:rPr sz="1800" spc="385" dirty="0">
                <a:solidFill>
                  <a:srgbClr val="34608D"/>
                </a:solidFill>
                <a:latin typeface="Lucida Sans Unicode"/>
                <a:cs typeface="Lucida Sans Unicode"/>
              </a:rPr>
              <a:t>      </a:t>
            </a:r>
            <a:r>
              <a:rPr sz="18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doivent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représenter</a:t>
            </a:r>
            <a:r>
              <a:rPr sz="1800" spc="2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125" dirty="0">
                <a:solidFill>
                  <a:srgbClr val="34608D"/>
                </a:solidFill>
                <a:latin typeface="Lucida Sans Unicode"/>
                <a:cs typeface="Lucida Sans Unicode"/>
              </a:rPr>
              <a:t>au</a:t>
            </a:r>
            <a:r>
              <a:rPr sz="1800" spc="22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moins</a:t>
            </a:r>
            <a:r>
              <a:rPr sz="1800" spc="22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b="1" dirty="0">
                <a:solidFill>
                  <a:srgbClr val="34608D"/>
                </a:solidFill>
                <a:latin typeface="Trebuchet MS"/>
                <a:cs typeface="Trebuchet MS"/>
              </a:rPr>
              <a:t>25</a:t>
            </a:r>
            <a:r>
              <a:rPr sz="1800" b="1" spc="114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b="1" spc="320" dirty="0">
                <a:solidFill>
                  <a:srgbClr val="34608D"/>
                </a:solidFill>
                <a:latin typeface="Trebuchet MS"/>
                <a:cs typeface="Trebuchet MS"/>
              </a:rPr>
              <a:t>%</a:t>
            </a:r>
            <a:r>
              <a:rPr sz="1800" b="1" spc="240" dirty="0">
                <a:solidFill>
                  <a:srgbClr val="34608D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34608D"/>
                </a:solidFill>
                <a:latin typeface="Lucida Sans Unicode"/>
                <a:cs typeface="Lucida Sans Unicode"/>
              </a:rPr>
              <a:t>du </a:t>
            </a:r>
            <a:r>
              <a:rPr sz="18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coût</a:t>
            </a:r>
            <a:r>
              <a:rPr sz="1800" spc="405" dirty="0">
                <a:solidFill>
                  <a:srgbClr val="34608D"/>
                </a:solidFill>
                <a:latin typeface="Lucida Sans Unicode"/>
                <a:cs typeface="Lucida Sans Unicode"/>
              </a:rPr>
              <a:t> 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total</a:t>
            </a:r>
            <a:r>
              <a:rPr sz="1800" spc="405" dirty="0">
                <a:solidFill>
                  <a:srgbClr val="34608D"/>
                </a:solidFill>
                <a:latin typeface="Lucida Sans Unicode"/>
                <a:cs typeface="Lucida Sans Unicode"/>
              </a:rPr>
              <a:t>   </a:t>
            </a:r>
            <a:r>
              <a:rPr sz="18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du</a:t>
            </a:r>
            <a:r>
              <a:rPr sz="1800" spc="405" dirty="0">
                <a:solidFill>
                  <a:srgbClr val="34608D"/>
                </a:solidFill>
                <a:latin typeface="Lucida Sans Unicode"/>
                <a:cs typeface="Lucida Sans Unicode"/>
              </a:rPr>
              <a:t>  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bien</a:t>
            </a:r>
            <a:r>
              <a:rPr sz="1800" spc="409" dirty="0">
                <a:solidFill>
                  <a:srgbClr val="34608D"/>
                </a:solidFill>
                <a:latin typeface="Lucida Sans Unicode"/>
                <a:cs typeface="Lucida Sans Unicode"/>
              </a:rPr>
              <a:t>   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et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améliorer</a:t>
            </a:r>
            <a:r>
              <a:rPr sz="1800" spc="2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45" dirty="0">
                <a:solidFill>
                  <a:srgbClr val="34608D"/>
                </a:solidFill>
                <a:latin typeface="Lucida Sans Unicode"/>
                <a:cs typeface="Lucida Sans Unicode"/>
              </a:rPr>
              <a:t>significativement</a:t>
            </a:r>
            <a:r>
              <a:rPr sz="1800" spc="22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le </a:t>
            </a:r>
            <a:r>
              <a:rPr sz="18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logement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en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respectant</a:t>
            </a:r>
            <a:r>
              <a:rPr sz="1800" spc="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8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des </a:t>
            </a:r>
            <a:r>
              <a:rPr sz="1800" dirty="0">
                <a:solidFill>
                  <a:srgbClr val="34608D"/>
                </a:solidFill>
                <a:latin typeface="Lucida Sans Unicode"/>
                <a:cs typeface="Lucida Sans Unicode"/>
              </a:rPr>
              <a:t>critères</a:t>
            </a:r>
            <a:r>
              <a:rPr sz="1800" spc="2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800" spc="35" dirty="0">
                <a:solidFill>
                  <a:srgbClr val="34608D"/>
                </a:solidFill>
                <a:latin typeface="Lucida Sans Unicode"/>
                <a:cs typeface="Lucida Sans Unicode"/>
              </a:rPr>
              <a:t>spécifiques</a:t>
            </a:r>
            <a:endParaRPr sz="1800" dirty="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823302" y="772285"/>
            <a:ext cx="6351853" cy="2255233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836930" marR="30480" indent="-799465" algn="just">
              <a:lnSpc>
                <a:spcPct val="94500"/>
              </a:lnSpc>
              <a:spcBef>
                <a:spcPts val="600"/>
              </a:spcBef>
            </a:pPr>
            <a:r>
              <a:rPr sz="10650" b="1" spc="1305" baseline="8998" dirty="0">
                <a:solidFill>
                  <a:srgbClr val="D8B884"/>
                </a:solidFill>
                <a:latin typeface="Trebuchet MS"/>
                <a:cs typeface="Trebuchet MS"/>
              </a:rPr>
              <a:t>3</a:t>
            </a:r>
            <a:r>
              <a:rPr sz="3900" b="1" spc="60" dirty="0">
                <a:solidFill>
                  <a:srgbClr val="D8B884"/>
                </a:solidFill>
                <a:latin typeface="Tahoma"/>
                <a:cs typeface="Tahoma"/>
              </a:rPr>
              <a:t>Denormandie</a:t>
            </a:r>
            <a:r>
              <a:rPr sz="3900" b="1" spc="-210" dirty="0">
                <a:solidFill>
                  <a:srgbClr val="D8B884"/>
                </a:solidFill>
                <a:latin typeface="Tahoma"/>
                <a:cs typeface="Tahoma"/>
              </a:rPr>
              <a:t> </a:t>
            </a:r>
            <a:r>
              <a:rPr sz="3900" b="1" spc="-21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br>
              <a:rPr lang="fr-FR" sz="3900" b="1" spc="-210" dirty="0">
                <a:solidFill>
                  <a:srgbClr val="34608D"/>
                </a:solidFill>
                <a:latin typeface="Tahoma"/>
                <a:cs typeface="Tahoma"/>
              </a:rPr>
            </a:br>
            <a:r>
              <a:rPr lang="fr-FR" b="1" spc="35" dirty="0">
                <a:solidFill>
                  <a:srgbClr val="34608D"/>
                </a:solidFill>
              </a:rPr>
              <a:t>L</a:t>
            </a:r>
            <a:r>
              <a:rPr sz="3900" b="1" spc="35" dirty="0">
                <a:solidFill>
                  <a:srgbClr val="34608D"/>
                </a:solidFill>
                <a:latin typeface="Tahoma"/>
                <a:cs typeface="Tahoma"/>
              </a:rPr>
              <a:t>a</a:t>
            </a:r>
            <a:r>
              <a:rPr sz="3900" b="1" spc="4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900" b="1" spc="80" dirty="0">
                <a:solidFill>
                  <a:srgbClr val="34608D"/>
                </a:solidFill>
                <a:latin typeface="Tahoma"/>
                <a:cs typeface="Tahoma"/>
              </a:rPr>
              <a:t>défiscalisation</a:t>
            </a:r>
            <a:r>
              <a:rPr sz="3900" b="1" spc="-21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sz="3900" b="1" spc="80" dirty="0">
                <a:solidFill>
                  <a:srgbClr val="34608D"/>
                </a:solidFill>
                <a:latin typeface="Tahoma"/>
                <a:cs typeface="Tahoma"/>
              </a:rPr>
              <a:t>en</a:t>
            </a:r>
            <a:r>
              <a:rPr sz="3900" b="1" spc="100" dirty="0">
                <a:solidFill>
                  <a:srgbClr val="34608D"/>
                </a:solidFill>
                <a:latin typeface="Tahoma"/>
                <a:cs typeface="Tahoma"/>
              </a:rPr>
              <a:t> Outre-</a:t>
            </a:r>
            <a:r>
              <a:rPr sz="3900" b="1" spc="175" dirty="0">
                <a:solidFill>
                  <a:srgbClr val="34608D"/>
                </a:solidFill>
                <a:latin typeface="Tahoma"/>
                <a:cs typeface="Tahoma"/>
              </a:rPr>
              <a:t>Mer</a:t>
            </a:r>
            <a:endParaRPr sz="3900" dirty="0">
              <a:solidFill>
                <a:srgbClr val="34608D"/>
              </a:solidFill>
              <a:latin typeface="Tahoma"/>
              <a:cs typeface="Tahoma"/>
            </a:endParaRPr>
          </a:p>
        </p:txBody>
      </p:sp>
      <p:pic>
        <p:nvPicPr>
          <p:cNvPr id="30" name="Image 29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6C449FFA-CC9C-D1F0-3B66-A1AD2F5932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41" y="8586623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98894" y="3118508"/>
            <a:ext cx="4241109" cy="235515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98894" y="7303930"/>
            <a:ext cx="4241109" cy="23551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68825" y="3118508"/>
            <a:ext cx="4241109" cy="235515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68825" y="7303930"/>
            <a:ext cx="4241109" cy="235515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538756" y="3118508"/>
            <a:ext cx="4241109" cy="235515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538756" y="7303930"/>
            <a:ext cx="4241109" cy="235515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586195" y="1621121"/>
            <a:ext cx="2214405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70" dirty="0">
                <a:solidFill>
                  <a:srgbClr val="D8B884"/>
                </a:solidFill>
                <a:latin typeface="Trebuchet MS"/>
                <a:cs typeface="Trebuchet MS"/>
              </a:rPr>
              <a:t>LA</a:t>
            </a:r>
            <a:r>
              <a:rPr sz="1600" b="1" spc="120" dirty="0">
                <a:solidFill>
                  <a:srgbClr val="D8B884"/>
                </a:solidFill>
                <a:latin typeface="Trebuchet MS"/>
                <a:cs typeface="Trebuchet MS"/>
              </a:rPr>
              <a:t> </a:t>
            </a:r>
            <a:r>
              <a:rPr sz="1600" b="1" spc="-20" dirty="0">
                <a:solidFill>
                  <a:srgbClr val="D8B884"/>
                </a:solidFill>
                <a:latin typeface="Trebuchet MS"/>
                <a:cs typeface="Trebuchet MS"/>
              </a:rPr>
              <a:t>POSSESSION</a:t>
            </a:r>
            <a:endParaRPr sz="1600" b="1" dirty="0">
              <a:solidFill>
                <a:srgbClr val="D8B884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86195" y="2167540"/>
            <a:ext cx="42678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399"/>
              </a:lnSpc>
              <a:spcBef>
                <a:spcPts val="100"/>
              </a:spcBef>
            </a:pP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Ville</a:t>
            </a:r>
            <a:r>
              <a:rPr sz="1300" spc="1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en</a:t>
            </a:r>
            <a:r>
              <a:rPr sz="1300" spc="1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pleine</a:t>
            </a:r>
            <a:r>
              <a:rPr sz="1300" spc="1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expansion</a:t>
            </a:r>
            <a:r>
              <a:rPr sz="1300" spc="1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entre</a:t>
            </a:r>
            <a:r>
              <a:rPr sz="1300" spc="1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mer</a:t>
            </a:r>
            <a:r>
              <a:rPr sz="1300" spc="1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300" spc="1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montagnes,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La</a:t>
            </a:r>
            <a:r>
              <a:rPr sz="1300" spc="30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Possession</a:t>
            </a:r>
            <a:r>
              <a:rPr sz="1300" spc="30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attire</a:t>
            </a:r>
            <a:r>
              <a:rPr sz="1300" spc="30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3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grâce</a:t>
            </a:r>
            <a:r>
              <a:rPr sz="1300" spc="30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300" spc="160" dirty="0">
                <a:solidFill>
                  <a:srgbClr val="34608D"/>
                </a:solidFill>
                <a:latin typeface="Lucida Sans Unicode"/>
                <a:cs typeface="Lucida Sans Unicode"/>
              </a:rPr>
              <a:t>à</a:t>
            </a:r>
            <a:r>
              <a:rPr sz="1300" spc="30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ses</a:t>
            </a:r>
            <a:r>
              <a:rPr sz="1300" spc="30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3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nouveaux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quartiers</a:t>
            </a:r>
            <a:r>
              <a:rPr sz="1300" spc="-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3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son</a:t>
            </a:r>
            <a:r>
              <a:rPr sz="13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cadre</a:t>
            </a:r>
            <a:r>
              <a:rPr sz="13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3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vie</a:t>
            </a:r>
            <a:r>
              <a:rPr sz="13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dynamique.</a:t>
            </a:r>
            <a:endParaRPr sz="130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86194" y="5808430"/>
            <a:ext cx="1833406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0" dirty="0">
                <a:solidFill>
                  <a:srgbClr val="D8B884"/>
                </a:solidFill>
                <a:latin typeface="Trebuchet MS"/>
                <a:cs typeface="Trebuchet MS"/>
              </a:rPr>
              <a:t>SAINT-</a:t>
            </a:r>
            <a:r>
              <a:rPr sz="1600" b="1" spc="-10" dirty="0">
                <a:solidFill>
                  <a:srgbClr val="D8B884"/>
                </a:solidFill>
                <a:latin typeface="Trebuchet MS"/>
                <a:cs typeface="Trebuchet MS"/>
              </a:rPr>
              <a:t>PIERRE</a:t>
            </a:r>
            <a:endParaRPr sz="1600" b="1" dirty="0">
              <a:solidFill>
                <a:srgbClr val="D8B884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86195" y="6352975"/>
            <a:ext cx="42678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399"/>
              </a:lnSpc>
              <a:spcBef>
                <a:spcPts val="100"/>
              </a:spcBef>
            </a:pPr>
            <a:r>
              <a:rPr sz="1300" spc="50" dirty="0">
                <a:solidFill>
                  <a:srgbClr val="34608D"/>
                </a:solidFill>
                <a:latin typeface="Lucida Sans Unicode"/>
                <a:cs typeface="Lucida Sans Unicode"/>
              </a:rPr>
              <a:t>Capitale</a:t>
            </a:r>
            <a:r>
              <a:rPr sz="1300" spc="254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du</a:t>
            </a:r>
            <a:r>
              <a:rPr sz="1300" spc="26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Sud,</a:t>
            </a:r>
            <a:r>
              <a:rPr sz="1300" spc="26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moderne</a:t>
            </a:r>
            <a:r>
              <a:rPr sz="1300" spc="254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300" spc="26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animée,</a:t>
            </a:r>
            <a:r>
              <a:rPr sz="1300" spc="26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Saint-</a:t>
            </a:r>
            <a:r>
              <a:rPr sz="13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Pierre offre</a:t>
            </a:r>
            <a:r>
              <a:rPr sz="13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un</a:t>
            </a:r>
            <a:r>
              <a:rPr sz="13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60" dirty="0">
                <a:solidFill>
                  <a:srgbClr val="34608D"/>
                </a:solidFill>
                <a:latin typeface="Lucida Sans Unicode"/>
                <a:cs typeface="Lucida Sans Unicode"/>
              </a:rPr>
              <a:t>mélange</a:t>
            </a:r>
            <a:r>
              <a:rPr sz="13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idéal</a:t>
            </a:r>
            <a:r>
              <a:rPr sz="13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entre</a:t>
            </a:r>
            <a:r>
              <a:rPr sz="13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plages,</a:t>
            </a:r>
            <a:r>
              <a:rPr sz="13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commerces</a:t>
            </a:r>
            <a:r>
              <a:rPr sz="13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et </a:t>
            </a:r>
            <a:r>
              <a:rPr sz="1300" spc="60" dirty="0">
                <a:solidFill>
                  <a:srgbClr val="34608D"/>
                </a:solidFill>
                <a:latin typeface="Lucida Sans Unicode"/>
                <a:cs typeface="Lucida Sans Unicode"/>
              </a:rPr>
              <a:t>dynamisme</a:t>
            </a:r>
            <a:r>
              <a:rPr sz="1300" spc="-6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économique.</a:t>
            </a:r>
            <a:endParaRPr sz="130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56125" y="1623009"/>
            <a:ext cx="1587875" cy="2577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0" dirty="0">
                <a:solidFill>
                  <a:srgbClr val="D8B884"/>
                </a:solidFill>
                <a:latin typeface="Trebuchet MS"/>
                <a:cs typeface="Trebuchet MS"/>
              </a:rPr>
              <a:t>SAINT-</a:t>
            </a:r>
            <a:r>
              <a:rPr sz="1600" b="1" spc="-20" dirty="0">
                <a:solidFill>
                  <a:srgbClr val="D8B884"/>
                </a:solidFill>
                <a:latin typeface="Trebuchet MS"/>
                <a:cs typeface="Trebuchet MS"/>
              </a:rPr>
              <a:t>PAUL</a:t>
            </a:r>
            <a:endParaRPr sz="1600" b="1" dirty="0">
              <a:solidFill>
                <a:srgbClr val="D8B884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56124" y="2167540"/>
            <a:ext cx="42678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399"/>
              </a:lnSpc>
              <a:spcBef>
                <a:spcPts val="100"/>
              </a:spcBef>
            </a:pP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Entre</a:t>
            </a:r>
            <a:r>
              <a:rPr sz="1300" spc="48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lagon,</a:t>
            </a:r>
            <a:r>
              <a:rPr sz="1300" spc="48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300" spc="60" dirty="0">
                <a:solidFill>
                  <a:srgbClr val="34608D"/>
                </a:solidFill>
                <a:latin typeface="Lucida Sans Unicode"/>
                <a:cs typeface="Lucida Sans Unicode"/>
              </a:rPr>
              <a:t>marchés</a:t>
            </a:r>
            <a:r>
              <a:rPr sz="1300" spc="484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typiques</a:t>
            </a:r>
            <a:r>
              <a:rPr sz="1300" spc="48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300" spc="484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3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cirques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grandioses,</a:t>
            </a:r>
            <a:r>
              <a:rPr sz="1300" spc="1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Saint-Paul</a:t>
            </a:r>
            <a:r>
              <a:rPr sz="1300" spc="1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offre</a:t>
            </a:r>
            <a:r>
              <a:rPr sz="1300" spc="1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un</a:t>
            </a:r>
            <a:r>
              <a:rPr sz="1300" spc="1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60" dirty="0">
                <a:solidFill>
                  <a:srgbClr val="34608D"/>
                </a:solidFill>
                <a:latin typeface="Lucida Sans Unicode"/>
                <a:cs typeface="Lucida Sans Unicode"/>
              </a:rPr>
              <a:t>mélange</a:t>
            </a:r>
            <a:r>
              <a:rPr sz="1300" spc="10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rare</a:t>
            </a:r>
            <a:r>
              <a:rPr sz="1300" spc="10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entre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authenticité</a:t>
            </a:r>
            <a:r>
              <a:rPr sz="13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péi</a:t>
            </a:r>
            <a:r>
              <a:rPr sz="13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300" spc="8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forte</a:t>
            </a:r>
            <a:r>
              <a:rPr sz="13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attractivité</a:t>
            </a:r>
            <a:r>
              <a:rPr sz="13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touristique.</a:t>
            </a:r>
            <a:endParaRPr sz="130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56125" y="5808430"/>
            <a:ext cx="1925798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0" dirty="0">
                <a:solidFill>
                  <a:srgbClr val="D8B884"/>
                </a:solidFill>
                <a:latin typeface="Trebuchet MS"/>
                <a:cs typeface="Trebuchet MS"/>
              </a:rPr>
              <a:t>SAINT-</a:t>
            </a:r>
            <a:r>
              <a:rPr sz="1600" b="1" spc="-10" dirty="0">
                <a:solidFill>
                  <a:srgbClr val="D8B884"/>
                </a:solidFill>
                <a:latin typeface="Trebuchet MS"/>
                <a:cs typeface="Trebuchet MS"/>
              </a:rPr>
              <a:t>JOSEPH</a:t>
            </a:r>
            <a:endParaRPr sz="1600" b="1" dirty="0">
              <a:solidFill>
                <a:srgbClr val="D8B884"/>
              </a:solidFill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56124" y="6352975"/>
            <a:ext cx="42678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399"/>
              </a:lnSpc>
              <a:spcBef>
                <a:spcPts val="100"/>
              </a:spcBef>
            </a:pP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Au</a:t>
            </a:r>
            <a:r>
              <a:rPr sz="1300" spc="30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60" dirty="0">
                <a:solidFill>
                  <a:srgbClr val="34608D"/>
                </a:solidFill>
                <a:latin typeface="Lucida Sans Unicode"/>
                <a:cs typeface="Lucida Sans Unicode"/>
              </a:rPr>
              <a:t>cœur</a:t>
            </a:r>
            <a:r>
              <a:rPr sz="1300" spc="30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du</a:t>
            </a:r>
            <a:r>
              <a:rPr sz="1300" spc="3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Sud</a:t>
            </a:r>
            <a:r>
              <a:rPr sz="1300" spc="30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45" dirty="0">
                <a:solidFill>
                  <a:srgbClr val="34608D"/>
                </a:solidFill>
                <a:latin typeface="Lucida Sans Unicode"/>
                <a:cs typeface="Lucida Sans Unicode"/>
              </a:rPr>
              <a:t>sauvage,</a:t>
            </a:r>
            <a:r>
              <a:rPr sz="1300" spc="3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Saint-</a:t>
            </a:r>
            <a:r>
              <a:rPr sz="1300" spc="75" dirty="0">
                <a:solidFill>
                  <a:srgbClr val="34608D"/>
                </a:solidFill>
                <a:latin typeface="Lucida Sans Unicode"/>
                <a:cs typeface="Lucida Sans Unicode"/>
              </a:rPr>
              <a:t>Joseph</a:t>
            </a:r>
            <a:r>
              <a:rPr sz="1300" spc="30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propose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un</a:t>
            </a:r>
            <a:r>
              <a:rPr sz="1300" spc="49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environnement</a:t>
            </a:r>
            <a:r>
              <a:rPr sz="1300" spc="49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naturel</a:t>
            </a:r>
            <a:r>
              <a:rPr sz="1300" spc="49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préservé</a:t>
            </a:r>
            <a:r>
              <a:rPr sz="1300" spc="49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300" spc="49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une</a:t>
            </a:r>
            <a:r>
              <a:rPr sz="1300" spc="49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vraie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douceur</a:t>
            </a:r>
            <a:r>
              <a:rPr sz="13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 de </a:t>
            </a:r>
            <a:r>
              <a:rPr sz="13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vivre.</a:t>
            </a:r>
            <a:endParaRPr sz="130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526056" y="1623008"/>
            <a:ext cx="1587875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0" dirty="0">
                <a:solidFill>
                  <a:srgbClr val="D8B884"/>
                </a:solidFill>
                <a:latin typeface="Trebuchet MS"/>
                <a:cs typeface="Trebuchet MS"/>
              </a:rPr>
              <a:t>SAINT-</a:t>
            </a:r>
            <a:r>
              <a:rPr sz="1600" b="1" spc="-25" dirty="0">
                <a:solidFill>
                  <a:srgbClr val="D8B884"/>
                </a:solidFill>
                <a:latin typeface="Trebuchet MS"/>
                <a:cs typeface="Trebuchet MS"/>
              </a:rPr>
              <a:t>LEU</a:t>
            </a:r>
            <a:endParaRPr sz="1600" b="1" dirty="0">
              <a:solidFill>
                <a:srgbClr val="D8B884"/>
              </a:solidFill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526071" y="2167540"/>
            <a:ext cx="42678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399"/>
              </a:lnSpc>
              <a:spcBef>
                <a:spcPts val="100"/>
              </a:spcBef>
            </a:pPr>
            <a:r>
              <a:rPr sz="1300" spc="15" dirty="0">
                <a:solidFill>
                  <a:srgbClr val="34608D"/>
                </a:solidFill>
                <a:latin typeface="Lucida Sans Unicode"/>
                <a:cs typeface="Lucida Sans Unicode"/>
              </a:rPr>
              <a:t>Bord</a:t>
            </a:r>
            <a:r>
              <a:rPr sz="1300" spc="4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300" spc="4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45" dirty="0">
                <a:solidFill>
                  <a:srgbClr val="34608D"/>
                </a:solidFill>
                <a:latin typeface="Lucida Sans Unicode"/>
                <a:cs typeface="Lucida Sans Unicode"/>
              </a:rPr>
              <a:t>mer</a:t>
            </a:r>
            <a:r>
              <a:rPr sz="1300" spc="4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5" dirty="0">
                <a:solidFill>
                  <a:srgbClr val="34608D"/>
                </a:solidFill>
                <a:latin typeface="Lucida Sans Unicode"/>
                <a:cs typeface="Lucida Sans Unicode"/>
              </a:rPr>
              <a:t>vivant,</a:t>
            </a:r>
            <a:r>
              <a:rPr sz="1300" spc="4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20" dirty="0">
                <a:solidFill>
                  <a:srgbClr val="34608D"/>
                </a:solidFill>
                <a:latin typeface="Lucida Sans Unicode"/>
                <a:cs typeface="Lucida Sans Unicode"/>
              </a:rPr>
              <a:t>spot</a:t>
            </a:r>
            <a:r>
              <a:rPr sz="1300" spc="4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300" spc="4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-25" dirty="0">
                <a:solidFill>
                  <a:srgbClr val="34608D"/>
                </a:solidFill>
                <a:latin typeface="Lucida Sans Unicode"/>
                <a:cs typeface="Lucida Sans Unicode"/>
              </a:rPr>
              <a:t>surf</a:t>
            </a:r>
            <a:r>
              <a:rPr sz="1300" spc="4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3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300" spc="45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80" dirty="0">
                <a:solidFill>
                  <a:srgbClr val="34608D"/>
                </a:solidFill>
                <a:latin typeface="Lucida Sans Unicode"/>
                <a:cs typeface="Lucida Sans Unicode"/>
              </a:rPr>
              <a:t>ambiance</a:t>
            </a:r>
            <a:r>
              <a:rPr sz="1300" spc="4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40" dirty="0">
                <a:solidFill>
                  <a:srgbClr val="34608D"/>
                </a:solidFill>
                <a:latin typeface="Lucida Sans Unicode"/>
                <a:cs typeface="Lucida Sans Unicode"/>
              </a:rPr>
              <a:t>détendue</a:t>
            </a:r>
            <a:r>
              <a:rPr sz="13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-140" dirty="0">
                <a:solidFill>
                  <a:srgbClr val="34608D"/>
                </a:solidFill>
                <a:latin typeface="Lucida Sans Unicode"/>
                <a:cs typeface="Lucida Sans Unicode"/>
              </a:rPr>
              <a:t>:</a:t>
            </a:r>
            <a:r>
              <a:rPr sz="13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15" dirty="0">
                <a:solidFill>
                  <a:srgbClr val="34608D"/>
                </a:solidFill>
                <a:latin typeface="Lucida Sans Unicode"/>
                <a:cs typeface="Lucida Sans Unicode"/>
              </a:rPr>
              <a:t>Saint-</a:t>
            </a:r>
            <a:r>
              <a:rPr sz="1300" spc="-15" dirty="0">
                <a:solidFill>
                  <a:srgbClr val="34608D"/>
                </a:solidFill>
                <a:latin typeface="Lucida Sans Unicode"/>
                <a:cs typeface="Lucida Sans Unicode"/>
              </a:rPr>
              <a:t>Leu</a:t>
            </a:r>
            <a:r>
              <a:rPr sz="13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séduit</a:t>
            </a:r>
            <a:r>
              <a:rPr sz="13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55" dirty="0">
                <a:solidFill>
                  <a:srgbClr val="34608D"/>
                </a:solidFill>
                <a:latin typeface="Lucida Sans Unicode"/>
                <a:cs typeface="Lucida Sans Unicode"/>
              </a:rPr>
              <a:t>par</a:t>
            </a:r>
            <a:r>
              <a:rPr sz="13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85" dirty="0">
                <a:solidFill>
                  <a:srgbClr val="34608D"/>
                </a:solidFill>
                <a:latin typeface="Lucida Sans Unicode"/>
                <a:cs typeface="Lucida Sans Unicode"/>
              </a:rPr>
              <a:t>sa</a:t>
            </a:r>
            <a:r>
              <a:rPr sz="13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25" dirty="0">
                <a:solidFill>
                  <a:srgbClr val="34608D"/>
                </a:solidFill>
                <a:latin typeface="Lucida Sans Unicode"/>
                <a:cs typeface="Lucida Sans Unicode"/>
              </a:rPr>
              <a:t>qualité</a:t>
            </a:r>
            <a:r>
              <a:rPr sz="13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65" dirty="0">
                <a:solidFill>
                  <a:srgbClr val="34608D"/>
                </a:solidFill>
                <a:latin typeface="Lucida Sans Unicode"/>
                <a:cs typeface="Lucida Sans Unicode"/>
              </a:rPr>
              <a:t>de</a:t>
            </a:r>
            <a:r>
              <a:rPr sz="13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20" dirty="0">
                <a:solidFill>
                  <a:srgbClr val="34608D"/>
                </a:solidFill>
                <a:latin typeface="Lucida Sans Unicode"/>
                <a:cs typeface="Lucida Sans Unicode"/>
              </a:rPr>
              <a:t>vie</a:t>
            </a:r>
            <a:r>
              <a:rPr sz="1300" spc="-2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3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300" spc="-1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15" dirty="0">
                <a:solidFill>
                  <a:srgbClr val="34608D"/>
                </a:solidFill>
                <a:latin typeface="Lucida Sans Unicode"/>
                <a:cs typeface="Lucida Sans Unicode"/>
              </a:rPr>
              <a:t>son</a:t>
            </a:r>
            <a:r>
              <a:rPr sz="1300" spc="-6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esprit</a:t>
            </a:r>
            <a:r>
              <a:rPr sz="1300" spc="-6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10" dirty="0">
                <a:solidFill>
                  <a:srgbClr val="34608D"/>
                </a:solidFill>
                <a:latin typeface="Lucida Sans Unicode"/>
                <a:cs typeface="Lucida Sans Unicode"/>
              </a:rPr>
              <a:t>convivial.</a:t>
            </a:r>
            <a:endParaRPr sz="130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526056" y="5808430"/>
            <a:ext cx="1864203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0" dirty="0">
                <a:solidFill>
                  <a:srgbClr val="D8B884"/>
                </a:solidFill>
                <a:latin typeface="Trebuchet MS"/>
                <a:cs typeface="Trebuchet MS"/>
              </a:rPr>
              <a:t>SAINT-</a:t>
            </a:r>
            <a:r>
              <a:rPr sz="1600" b="1" spc="-35" dirty="0">
                <a:solidFill>
                  <a:srgbClr val="D8B884"/>
                </a:solidFill>
                <a:latin typeface="Trebuchet MS"/>
                <a:cs typeface="Trebuchet MS"/>
              </a:rPr>
              <a:t>BENOIT</a:t>
            </a:r>
            <a:endParaRPr sz="1600" b="1" dirty="0">
              <a:solidFill>
                <a:srgbClr val="D8B884"/>
              </a:solidFill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526071" y="6352975"/>
            <a:ext cx="42678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399"/>
              </a:lnSpc>
              <a:spcBef>
                <a:spcPts val="100"/>
              </a:spcBef>
            </a:pP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Ville</a:t>
            </a:r>
            <a:r>
              <a:rPr sz="1300" spc="145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verte</a:t>
            </a:r>
            <a:r>
              <a:rPr sz="1300" spc="15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300" spc="15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familiale,</a:t>
            </a:r>
            <a:r>
              <a:rPr sz="1300" spc="15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Saint-Benoît</a:t>
            </a:r>
            <a:r>
              <a:rPr sz="1300" spc="15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profite</a:t>
            </a:r>
            <a:r>
              <a:rPr sz="1300" spc="150" dirty="0">
                <a:solidFill>
                  <a:srgbClr val="34608D"/>
                </a:solidFill>
                <a:latin typeface="Lucida Sans Unicode"/>
                <a:cs typeface="Lucida Sans Unicode"/>
              </a:rPr>
              <a:t>  </a:t>
            </a:r>
            <a:r>
              <a:rPr sz="1300" spc="40" dirty="0">
                <a:solidFill>
                  <a:srgbClr val="34608D"/>
                </a:solidFill>
                <a:latin typeface="Lucida Sans Unicode"/>
                <a:cs typeface="Lucida Sans Unicode"/>
              </a:rPr>
              <a:t>de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grands</a:t>
            </a:r>
            <a:r>
              <a:rPr sz="1300" spc="3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espaces</a:t>
            </a:r>
            <a:r>
              <a:rPr sz="1300" spc="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300" spc="3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d’un</a:t>
            </a:r>
            <a:r>
              <a:rPr sz="1300" spc="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95" dirty="0">
                <a:solidFill>
                  <a:srgbClr val="34608D"/>
                </a:solidFill>
                <a:latin typeface="Lucida Sans Unicode"/>
                <a:cs typeface="Lucida Sans Unicode"/>
              </a:rPr>
              <a:t>accès</a:t>
            </a:r>
            <a:r>
              <a:rPr sz="1300" spc="3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direct</a:t>
            </a:r>
            <a:r>
              <a:rPr sz="1300" spc="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160" dirty="0">
                <a:solidFill>
                  <a:srgbClr val="34608D"/>
                </a:solidFill>
                <a:latin typeface="Lucida Sans Unicode"/>
                <a:cs typeface="Lucida Sans Unicode"/>
              </a:rPr>
              <a:t>à</a:t>
            </a:r>
            <a:r>
              <a:rPr sz="1300" spc="4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-45" dirty="0">
                <a:solidFill>
                  <a:srgbClr val="34608D"/>
                </a:solidFill>
                <a:latin typeface="Lucida Sans Unicode"/>
                <a:cs typeface="Lucida Sans Unicode"/>
              </a:rPr>
              <a:t>l’Est</a:t>
            </a:r>
            <a:r>
              <a:rPr sz="1300" spc="3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tropical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et</a:t>
            </a:r>
            <a:r>
              <a:rPr sz="13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34608D"/>
                </a:solidFill>
                <a:latin typeface="Lucida Sans Unicode"/>
                <a:cs typeface="Lucida Sans Unicode"/>
              </a:rPr>
              <a:t>ses</a:t>
            </a:r>
            <a:r>
              <a:rPr sz="13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70" dirty="0">
                <a:solidFill>
                  <a:srgbClr val="34608D"/>
                </a:solidFill>
                <a:latin typeface="Lucida Sans Unicode"/>
                <a:cs typeface="Lucida Sans Unicode"/>
              </a:rPr>
              <a:t>paysages</a:t>
            </a:r>
            <a:r>
              <a:rPr sz="1300" spc="-5" dirty="0">
                <a:solidFill>
                  <a:srgbClr val="34608D"/>
                </a:solidFill>
                <a:latin typeface="Lucida Sans Unicode"/>
                <a:cs typeface="Lucida Sans Unicode"/>
              </a:rPr>
              <a:t> </a:t>
            </a:r>
            <a:r>
              <a:rPr sz="1300" spc="-10" dirty="0">
                <a:solidFill>
                  <a:srgbClr val="34608D"/>
                </a:solidFill>
                <a:latin typeface="Lucida Sans Unicode"/>
                <a:cs typeface="Lucida Sans Unicode"/>
              </a:rPr>
              <a:t>luxuriants.</a:t>
            </a:r>
            <a:endParaRPr sz="1300">
              <a:solidFill>
                <a:srgbClr val="34608D"/>
              </a:solidFill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29135"/>
            <a:ext cx="689610" cy="10287000"/>
          </a:xfrm>
          <a:custGeom>
            <a:avLst/>
            <a:gdLst/>
            <a:ahLst/>
            <a:cxnLst/>
            <a:rect l="l" t="t" r="r" b="b"/>
            <a:pathLst>
              <a:path w="689610" h="10287000">
                <a:moveTo>
                  <a:pt x="688997" y="0"/>
                </a:moveTo>
                <a:lnTo>
                  <a:pt x="688997" y="10286999"/>
                </a:lnTo>
                <a:lnTo>
                  <a:pt x="0" y="10286999"/>
                </a:lnTo>
                <a:lnTo>
                  <a:pt x="0" y="0"/>
                </a:lnTo>
                <a:lnTo>
                  <a:pt x="688997" y="0"/>
                </a:lnTo>
                <a:close/>
              </a:path>
            </a:pathLst>
          </a:custGeom>
          <a:solidFill>
            <a:srgbClr val="D8B8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718656" y="629023"/>
            <a:ext cx="11779250" cy="6129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60" dirty="0">
                <a:solidFill>
                  <a:srgbClr val="D8B884"/>
                </a:solidFill>
                <a:latin typeface="Tahoma"/>
                <a:cs typeface="Tahoma"/>
              </a:rPr>
              <a:t>Denormandie</a:t>
            </a:r>
            <a:r>
              <a:rPr b="1" spc="-185" dirty="0">
                <a:solidFill>
                  <a:srgbClr val="D4A324"/>
                </a:solidFill>
                <a:latin typeface="Tahoma"/>
                <a:cs typeface="Tahoma"/>
              </a:rPr>
              <a:t> </a:t>
            </a:r>
            <a:r>
              <a:rPr lang="fr-FR" b="1" spc="-185" dirty="0">
                <a:solidFill>
                  <a:srgbClr val="34608D"/>
                </a:solidFill>
              </a:rPr>
              <a:t>L</a:t>
            </a:r>
            <a:r>
              <a:rPr b="1" dirty="0">
                <a:solidFill>
                  <a:srgbClr val="34608D"/>
                </a:solidFill>
                <a:latin typeface="Tahoma"/>
                <a:cs typeface="Tahoma"/>
              </a:rPr>
              <a:t>a</a:t>
            </a:r>
            <a:r>
              <a:rPr b="1" spc="-18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b="1" spc="80" dirty="0">
                <a:solidFill>
                  <a:srgbClr val="34608D"/>
                </a:solidFill>
                <a:latin typeface="Tahoma"/>
                <a:cs typeface="Tahoma"/>
              </a:rPr>
              <a:t>défiscalisation</a:t>
            </a:r>
            <a:r>
              <a:rPr b="1" spc="-185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b="1" spc="80" dirty="0">
                <a:solidFill>
                  <a:srgbClr val="34608D"/>
                </a:solidFill>
                <a:latin typeface="Tahoma"/>
                <a:cs typeface="Tahoma"/>
              </a:rPr>
              <a:t>en</a:t>
            </a:r>
            <a:r>
              <a:rPr b="1" spc="-180" dirty="0">
                <a:solidFill>
                  <a:srgbClr val="34608D"/>
                </a:solidFill>
                <a:latin typeface="Tahoma"/>
                <a:cs typeface="Tahoma"/>
              </a:rPr>
              <a:t> </a:t>
            </a:r>
            <a:r>
              <a:rPr b="1" spc="100" dirty="0">
                <a:solidFill>
                  <a:srgbClr val="34608D"/>
                </a:solidFill>
                <a:latin typeface="Tahoma"/>
                <a:cs typeface="Tahoma"/>
              </a:rPr>
              <a:t>Outre-</a:t>
            </a:r>
            <a:r>
              <a:rPr b="1" spc="150" dirty="0">
                <a:solidFill>
                  <a:srgbClr val="34608D"/>
                </a:solidFill>
                <a:latin typeface="Tahoma"/>
                <a:cs typeface="Tahoma"/>
              </a:rPr>
              <a:t>Mer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981200" y="382325"/>
            <a:ext cx="197982" cy="11131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100" b="1" spc="819" dirty="0">
                <a:solidFill>
                  <a:srgbClr val="D8B884"/>
                </a:solidFill>
                <a:latin typeface="Trebuchet MS"/>
                <a:cs typeface="Trebuchet MS"/>
              </a:rPr>
              <a:t>3</a:t>
            </a:r>
            <a:endParaRPr sz="7100" dirty="0">
              <a:solidFill>
                <a:srgbClr val="D8B884"/>
              </a:solidFill>
              <a:latin typeface="Trebuchet MS"/>
              <a:cs typeface="Trebuchet MS"/>
            </a:endParaRPr>
          </a:p>
        </p:txBody>
      </p:sp>
      <p:pic>
        <p:nvPicPr>
          <p:cNvPr id="23" name="Image 2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5A4D3AC7-1D79-75CE-897F-AAC9288D3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575" y="334922"/>
            <a:ext cx="2388852" cy="14318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5CEBC4AB707E41B40BB94E755A888C" ma:contentTypeVersion="13" ma:contentTypeDescription="Crée un document." ma:contentTypeScope="" ma:versionID="103ce573ba256011e987a9401f9df74b">
  <xsd:schema xmlns:xsd="http://www.w3.org/2001/XMLSchema" xmlns:xs="http://www.w3.org/2001/XMLSchema" xmlns:p="http://schemas.microsoft.com/office/2006/metadata/properties" xmlns:ns2="55180bb9-059f-4676-9aab-166f34a96a9c" xmlns:ns3="ba710c5d-1b3e-44b0-91c2-40a52d774f75" targetNamespace="http://schemas.microsoft.com/office/2006/metadata/properties" ma:root="true" ma:fieldsID="66f0675b4a966a1e395a62f9a2a79430" ns2:_="" ns3:_="">
    <xsd:import namespace="55180bb9-059f-4676-9aab-166f34a96a9c"/>
    <xsd:import namespace="ba710c5d-1b3e-44b0-91c2-40a52d774f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180bb9-059f-4676-9aab-166f34a96a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dc4e2b81-ef50-4ee7-9c2f-fc15620348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710c5d-1b3e-44b0-91c2-40a52d774f7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6472425-6846-4847-b563-a64a830ab37b}" ma:internalName="TaxCatchAll" ma:showField="CatchAllData" ma:web="ba710c5d-1b3e-44b0-91c2-40a52d774f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710c5d-1b3e-44b0-91c2-40a52d774f75" xsi:nil="true"/>
    <lcf76f155ced4ddcb4097134ff3c332f xmlns="55180bb9-059f-4676-9aab-166f34a96a9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42F72A8-CE65-466F-931C-A6093944ADC4}"/>
</file>

<file path=customXml/itemProps2.xml><?xml version="1.0" encoding="utf-8"?>
<ds:datastoreItem xmlns:ds="http://schemas.openxmlformats.org/officeDocument/2006/customXml" ds:itemID="{D3901671-CF93-4E83-9D4E-EA1C7FD4543B}"/>
</file>

<file path=customXml/itemProps3.xml><?xml version="1.0" encoding="utf-8"?>
<ds:datastoreItem xmlns:ds="http://schemas.openxmlformats.org/officeDocument/2006/customXml" ds:itemID="{48905B02-3482-4BE5-B407-CE89EE02B93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1811</Words>
  <Application>Microsoft Macintosh PowerPoint</Application>
  <PresentationFormat>Personnalisé</PresentationFormat>
  <Paragraphs>249</Paragraphs>
  <Slides>28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7" baseType="lpstr">
      <vt:lpstr>Aptos</vt:lpstr>
      <vt:lpstr>Arial</vt:lpstr>
      <vt:lpstr>Arial MT</vt:lpstr>
      <vt:lpstr>Calibri</vt:lpstr>
      <vt:lpstr>Lucida Sans Unicode</vt:lpstr>
      <vt:lpstr>Tahoma</vt:lpstr>
      <vt:lpstr>Trebuchet MS</vt:lpstr>
      <vt:lpstr>Verdana</vt:lpstr>
      <vt:lpstr>Office Theme</vt:lpstr>
      <vt:lpstr>Présentation PowerPoint</vt:lpstr>
      <vt:lpstr>1 Bienvenue à La Réunion</vt:lpstr>
      <vt:lpstr>1 La Réunion :  En quelques chiffres</vt:lpstr>
      <vt:lpstr>1 Que faire sur l’île ?</vt:lpstr>
      <vt:lpstr>1 La Réunion : son marché immobilier dynamique</vt:lpstr>
      <vt:lpstr>1 La Réunion : son marché immobilier dynamique</vt:lpstr>
      <vt:lpstr>2 Payankey : une solution clé en main</vt:lpstr>
      <vt:lpstr>3Denormandie   La défiscalisation en Outre-Mer</vt:lpstr>
      <vt:lpstr>Denormandie La défiscalisation en Outre-Mer</vt:lpstr>
      <vt:lpstr>4Saint-Joseph Projet type</vt:lpstr>
      <vt:lpstr>Saint-Joseph  Projet type</vt:lpstr>
      <vt:lpstr>4 Saint-Joseph : Projet type</vt:lpstr>
      <vt:lpstr>Le séjour</vt:lpstr>
      <vt:lpstr>La cuisine</vt:lpstr>
      <vt:lpstr>La chambre parentale</vt:lpstr>
      <vt:lpstr>La chambre d’enFant</vt:lpstr>
      <vt:lpstr>La salle d’eau</vt:lpstr>
      <vt:lpstr>4Saint-Joseph  Projet type</vt:lpstr>
      <vt:lpstr>Les délais de mise en oeuvre</vt:lpstr>
      <vt:lpstr>Nos garanties</vt:lpstr>
      <vt:lpstr>7</vt:lpstr>
      <vt:lpstr>7</vt:lpstr>
      <vt:lpstr>Après travaux</vt:lpstr>
      <vt:lpstr>Après travaux</vt:lpstr>
      <vt:lpstr>Après travaux</vt:lpstr>
      <vt:lpstr>Après travaux</vt:lpstr>
      <vt:lpstr>Après travaux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générale - Payankey</dc:title>
  <dc:creator>Marie Payet</dc:creator>
  <cp:keywords>DAG2FJPw-OE,BAC0ALu6pXc,0</cp:keywords>
  <cp:lastModifiedBy>Laurence Chouzenoux</cp:lastModifiedBy>
  <cp:revision>1</cp:revision>
  <dcterms:created xsi:type="dcterms:W3CDTF">2025-12-31T08:14:44Z</dcterms:created>
  <dcterms:modified xsi:type="dcterms:W3CDTF">2025-12-31T09:13:36Z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2025-12-30T00:00:00Z</vt:filetime>
  </property>
  <property fmtid="{D5CDD505-2E9C-101B-9397-08002B2CF9AE}" pid="3" name="Creator">
    <vt:lpwstr>Canva</vt:lpwstr>
  </property>
  <property fmtid="{D5CDD505-2E9C-101B-9397-08002B2CF9AE}" pid="4" name="LastSaved">
    <vt:filetime>2025-12-31T00:00:00Z</vt:filetime>
  </property>
  <property fmtid="{D5CDD505-2E9C-101B-9397-08002B2CF9AE}" pid="5" name="Producer">
    <vt:lpwstr>iLovePDF</vt:lpwstr>
  </property>
  <property fmtid="{D5CDD505-2E9C-101B-9397-08002B2CF9AE}" pid="6" name="ContentTypeId">
    <vt:lpwstr>0x010100645CEBC4AB707E41B40BB94E755A888C</vt:lpwstr>
  </property>
</Properties>
</file>